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83" r:id="rId5"/>
    <p:sldId id="259" r:id="rId6"/>
    <p:sldId id="281" r:id="rId7"/>
    <p:sldId id="273" r:id="rId8"/>
    <p:sldId id="282" r:id="rId9"/>
    <p:sldId id="274" r:id="rId10"/>
    <p:sldId id="260" r:id="rId11"/>
    <p:sldId id="262" r:id="rId12"/>
    <p:sldId id="263" r:id="rId13"/>
    <p:sldId id="275" r:id="rId14"/>
    <p:sldId id="280" r:id="rId15"/>
    <p:sldId id="272" r:id="rId16"/>
    <p:sldId id="271" r:id="rId17"/>
    <p:sldId id="261" r:id="rId18"/>
    <p:sldId id="276" r:id="rId19"/>
    <p:sldId id="267" r:id="rId20"/>
    <p:sldId id="268" r:id="rId21"/>
    <p:sldId id="266" r:id="rId22"/>
    <p:sldId id="278" r:id="rId23"/>
    <p:sldId id="269" r:id="rId24"/>
    <p:sldId id="270" r:id="rId25"/>
    <p:sldId id="279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167EBC-DE69-4E9B-9BD9-246AEE02568B}" v="30" dt="2026-02-26T05:49:20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681" autoAdjust="0"/>
  </p:normalViewPr>
  <p:slideViewPr>
    <p:cSldViewPr snapToGrid="0">
      <p:cViewPr varScale="1">
        <p:scale>
          <a:sx n="81" d="100"/>
          <a:sy n="81" d="100"/>
        </p:scale>
        <p:origin x="17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2122126 Kota Kawagoe" userId="S::s2122126@cco.kanagawa-it.ac.jp::93734f2e-c858-4b7c-82ec-a402eba940e7" providerId="AD" clId="Web-{39B143C6-8325-D8DF-C529-ECDB1705806D}"/>
    <pc:docChg chg="modSld">
      <pc:chgData name="s2122126 Kota Kawagoe" userId="S::s2122126@cco.kanagawa-it.ac.jp::93734f2e-c858-4b7c-82ec-a402eba940e7" providerId="AD" clId="Web-{39B143C6-8325-D8DF-C529-ECDB1705806D}" dt="2026-02-09T09:54:40.506" v="114" actId="1076"/>
      <pc:docMkLst>
        <pc:docMk/>
      </pc:docMkLst>
      <pc:sldChg chg="addSp modSp">
        <pc:chgData name="s2122126 Kota Kawagoe" userId="S::s2122126@cco.kanagawa-it.ac.jp::93734f2e-c858-4b7c-82ec-a402eba940e7" providerId="AD" clId="Web-{39B143C6-8325-D8DF-C529-ECDB1705806D}" dt="2026-02-09T09:44:40.889" v="29" actId="1076"/>
        <pc:sldMkLst>
          <pc:docMk/>
          <pc:sldMk cId="2128380218" sldId="256"/>
        </pc:sldMkLst>
        <pc:spChg chg="mod">
          <ac:chgData name="s2122126 Kota Kawagoe" userId="S::s2122126@cco.kanagawa-it.ac.jp::93734f2e-c858-4b7c-82ec-a402eba940e7" providerId="AD" clId="Web-{39B143C6-8325-D8DF-C529-ECDB1705806D}" dt="2026-02-09T09:44:37.217" v="28" actId="1076"/>
          <ac:spMkLst>
            <pc:docMk/>
            <pc:sldMk cId="2128380218" sldId="256"/>
            <ac:spMk id="2" creationId="{00000000-0000-0000-0000-000000000000}"/>
          </ac:spMkLst>
        </pc:spChg>
        <pc:spChg chg="mod">
          <ac:chgData name="s2122126 Kota Kawagoe" userId="S::s2122126@cco.kanagawa-it.ac.jp::93734f2e-c858-4b7c-82ec-a402eba940e7" providerId="AD" clId="Web-{39B143C6-8325-D8DF-C529-ECDB1705806D}" dt="2026-02-09T09:44:40.889" v="29" actId="1076"/>
          <ac:spMkLst>
            <pc:docMk/>
            <pc:sldMk cId="2128380218" sldId="256"/>
            <ac:spMk id="3" creationId="{00000000-0000-0000-0000-000000000000}"/>
          </ac:spMkLst>
        </pc:spChg>
        <pc:picChg chg="add mod ord modCrop">
          <ac:chgData name="s2122126 Kota Kawagoe" userId="S::s2122126@cco.kanagawa-it.ac.jp::93734f2e-c858-4b7c-82ec-a402eba940e7" providerId="AD" clId="Web-{39B143C6-8325-D8DF-C529-ECDB1705806D}" dt="2026-02-09T09:44:32.842" v="27" actId="1076"/>
          <ac:picMkLst>
            <pc:docMk/>
            <pc:sldMk cId="2128380218" sldId="256"/>
            <ac:picMk id="4" creationId="{7A725713-A504-8E45-E73A-C0D3B1650827}"/>
          </ac:picMkLst>
        </pc:picChg>
      </pc:sldChg>
      <pc:sldChg chg="modSp">
        <pc:chgData name="s2122126 Kota Kawagoe" userId="S::s2122126@cco.kanagawa-it.ac.jp::93734f2e-c858-4b7c-82ec-a402eba940e7" providerId="AD" clId="Web-{39B143C6-8325-D8DF-C529-ECDB1705806D}" dt="2026-02-09T09:54:18.473" v="108" actId="20577"/>
        <pc:sldMkLst>
          <pc:docMk/>
          <pc:sldMk cId="2378797476" sldId="258"/>
        </pc:sldMkLst>
        <pc:spChg chg="mod">
          <ac:chgData name="s2122126 Kota Kawagoe" userId="S::s2122126@cco.kanagawa-it.ac.jp::93734f2e-c858-4b7c-82ec-a402eba940e7" providerId="AD" clId="Web-{39B143C6-8325-D8DF-C529-ECDB1705806D}" dt="2026-02-09T09:54:18.473" v="108" actId="20577"/>
          <ac:spMkLst>
            <pc:docMk/>
            <pc:sldMk cId="2378797476" sldId="258"/>
            <ac:spMk id="10" creationId="{FF1AA046-48EB-0DD1-BD91-4EAB9B4615D0}"/>
          </ac:spMkLst>
        </pc:spChg>
      </pc:sldChg>
      <pc:sldChg chg="modSp">
        <pc:chgData name="s2122126 Kota Kawagoe" userId="S::s2122126@cco.kanagawa-it.ac.jp::93734f2e-c858-4b7c-82ec-a402eba940e7" providerId="AD" clId="Web-{39B143C6-8325-D8DF-C529-ECDB1705806D}" dt="2026-02-09T09:45:09.219" v="34" actId="20577"/>
        <pc:sldMkLst>
          <pc:docMk/>
          <pc:sldMk cId="92961658" sldId="260"/>
        </pc:sldMkLst>
        <pc:spChg chg="mod">
          <ac:chgData name="s2122126 Kota Kawagoe" userId="S::s2122126@cco.kanagawa-it.ac.jp::93734f2e-c858-4b7c-82ec-a402eba940e7" providerId="AD" clId="Web-{39B143C6-8325-D8DF-C529-ECDB1705806D}" dt="2026-02-09T09:45:00.593" v="31" actId="20577"/>
          <ac:spMkLst>
            <pc:docMk/>
            <pc:sldMk cId="92961658" sldId="260"/>
            <ac:spMk id="3" creationId="{294EEFE8-F36C-ECF2-388D-2B58416D7A5C}"/>
          </ac:spMkLst>
        </pc:spChg>
        <pc:spChg chg="mod">
          <ac:chgData name="s2122126 Kota Kawagoe" userId="S::s2122126@cco.kanagawa-it.ac.jp::93734f2e-c858-4b7c-82ec-a402eba940e7" providerId="AD" clId="Web-{39B143C6-8325-D8DF-C529-ECDB1705806D}" dt="2026-02-09T09:45:09.219" v="34" actId="20577"/>
          <ac:spMkLst>
            <pc:docMk/>
            <pc:sldMk cId="92961658" sldId="260"/>
            <ac:spMk id="5" creationId="{0858DFBD-BF38-C170-4F2F-D3E3CDD148E1}"/>
          </ac:spMkLst>
        </pc:spChg>
        <pc:picChg chg="mod">
          <ac:chgData name="s2122126 Kota Kawagoe" userId="S::s2122126@cco.kanagawa-it.ac.jp::93734f2e-c858-4b7c-82ec-a402eba940e7" providerId="AD" clId="Web-{39B143C6-8325-D8DF-C529-ECDB1705806D}" dt="2026-02-09T09:45:03.437" v="32" actId="1076"/>
          <ac:picMkLst>
            <pc:docMk/>
            <pc:sldMk cId="92961658" sldId="260"/>
            <ac:picMk id="9" creationId="{BB96218D-3E4E-A960-915B-50AE5EEA64B0}"/>
          </ac:picMkLst>
        </pc:picChg>
      </pc:sldChg>
      <pc:sldChg chg="modSp">
        <pc:chgData name="s2122126 Kota Kawagoe" userId="S::s2122126@cco.kanagawa-it.ac.jp::93734f2e-c858-4b7c-82ec-a402eba940e7" providerId="AD" clId="Web-{39B143C6-8325-D8DF-C529-ECDB1705806D}" dt="2026-02-09T09:45:26.610" v="38" actId="1076"/>
        <pc:sldMkLst>
          <pc:docMk/>
          <pc:sldMk cId="3652461032" sldId="262"/>
        </pc:sldMkLst>
      </pc:sldChg>
      <pc:sldChg chg="modSp">
        <pc:chgData name="s2122126 Kota Kawagoe" userId="S::s2122126@cco.kanagawa-it.ac.jp::93734f2e-c858-4b7c-82ec-a402eba940e7" providerId="AD" clId="Web-{39B143C6-8325-D8DF-C529-ECDB1705806D}" dt="2026-02-09T09:54:40.506" v="114" actId="1076"/>
        <pc:sldMkLst>
          <pc:docMk/>
          <pc:sldMk cId="1939109821" sldId="263"/>
        </pc:sldMkLst>
        <pc:spChg chg="mod">
          <ac:chgData name="s2122126 Kota Kawagoe" userId="S::s2122126@cco.kanagawa-it.ac.jp::93734f2e-c858-4b7c-82ec-a402eba940e7" providerId="AD" clId="Web-{39B143C6-8325-D8DF-C529-ECDB1705806D}" dt="2026-02-09T09:54:34.865" v="111" actId="1076"/>
          <ac:spMkLst>
            <pc:docMk/>
            <pc:sldMk cId="1939109821" sldId="263"/>
            <ac:spMk id="2" creationId="{BF879779-F46A-A114-5F22-475E33A39509}"/>
          </ac:spMkLst>
        </pc:spChg>
        <pc:picChg chg="mod">
          <ac:chgData name="s2122126 Kota Kawagoe" userId="S::s2122126@cco.kanagawa-it.ac.jp::93734f2e-c858-4b7c-82ec-a402eba940e7" providerId="AD" clId="Web-{39B143C6-8325-D8DF-C529-ECDB1705806D}" dt="2026-02-09T09:54:40.506" v="114" actId="1076"/>
          <ac:picMkLst>
            <pc:docMk/>
            <pc:sldMk cId="1939109821" sldId="263"/>
            <ac:picMk id="3" creationId="{EC7BB619-1340-C6F5-39EF-26D628BE9836}"/>
          </ac:picMkLst>
        </pc:picChg>
      </pc:sldChg>
      <pc:sldChg chg="addSp delSp modSp">
        <pc:chgData name="s2122126 Kota Kawagoe" userId="S::s2122126@cco.kanagawa-it.ac.jp::93734f2e-c858-4b7c-82ec-a402eba940e7" providerId="AD" clId="Web-{39B143C6-8325-D8DF-C529-ECDB1705806D}" dt="2026-02-09T09:51:33.383" v="52" actId="1076"/>
        <pc:sldMkLst>
          <pc:docMk/>
          <pc:sldMk cId="3992108021" sldId="269"/>
        </pc:sldMkLst>
      </pc:sldChg>
      <pc:sldChg chg="modSp">
        <pc:chgData name="s2122126 Kota Kawagoe" userId="S::s2122126@cco.kanagawa-it.ac.jp::93734f2e-c858-4b7c-82ec-a402eba940e7" providerId="AD" clId="Web-{39B143C6-8325-D8DF-C529-ECDB1705806D}" dt="2026-02-09T09:52:33.138" v="74" actId="1076"/>
        <pc:sldMkLst>
          <pc:docMk/>
          <pc:sldMk cId="2601474126" sldId="270"/>
        </pc:sldMkLst>
        <pc:spChg chg="mod">
          <ac:chgData name="s2122126 Kota Kawagoe" userId="S::s2122126@cco.kanagawa-it.ac.jp::93734f2e-c858-4b7c-82ec-a402eba940e7" providerId="AD" clId="Web-{39B143C6-8325-D8DF-C529-ECDB1705806D}" dt="2026-02-09T09:52:15.433" v="68" actId="14100"/>
          <ac:spMkLst>
            <pc:docMk/>
            <pc:sldMk cId="2601474126" sldId="270"/>
            <ac:spMk id="5" creationId="{6EE53512-675C-3AD1-29E9-60D48525D46F}"/>
          </ac:spMkLst>
        </pc:spChg>
        <pc:picChg chg="mod">
          <ac:chgData name="s2122126 Kota Kawagoe" userId="S::s2122126@cco.kanagawa-it.ac.jp::93734f2e-c858-4b7c-82ec-a402eba940e7" providerId="AD" clId="Web-{39B143C6-8325-D8DF-C529-ECDB1705806D}" dt="2026-02-09T09:52:17.590" v="69" actId="1076"/>
          <ac:picMkLst>
            <pc:docMk/>
            <pc:sldMk cId="2601474126" sldId="270"/>
            <ac:picMk id="8" creationId="{72007FCA-5D4E-29F0-09DE-9EB0EF02CE11}"/>
          </ac:picMkLst>
        </pc:picChg>
      </pc:sldChg>
      <pc:sldChg chg="modSp">
        <pc:chgData name="s2122126 Kota Kawagoe" userId="S::s2122126@cco.kanagawa-it.ac.jp::93734f2e-c858-4b7c-82ec-a402eba940e7" providerId="AD" clId="Web-{39B143C6-8325-D8DF-C529-ECDB1705806D}" dt="2026-02-09T09:54:03.347" v="107" actId="14100"/>
        <pc:sldMkLst>
          <pc:docMk/>
          <pc:sldMk cId="660232369" sldId="272"/>
        </pc:sldMkLst>
        <pc:spChg chg="mod">
          <ac:chgData name="s2122126 Kota Kawagoe" userId="S::s2122126@cco.kanagawa-it.ac.jp::93734f2e-c858-4b7c-82ec-a402eba940e7" providerId="AD" clId="Web-{39B143C6-8325-D8DF-C529-ECDB1705806D}" dt="2026-02-09T09:52:44.154" v="76" actId="20577"/>
          <ac:spMkLst>
            <pc:docMk/>
            <pc:sldMk cId="660232369" sldId="272"/>
            <ac:spMk id="2" creationId="{60671B9A-05DC-552C-E78A-6E3A7C0B163B}"/>
          </ac:spMkLst>
        </pc:spChg>
        <pc:picChg chg="mod">
          <ac:chgData name="s2122126 Kota Kawagoe" userId="S::s2122126@cco.kanagawa-it.ac.jp::93734f2e-c858-4b7c-82ec-a402eba940e7" providerId="AD" clId="Web-{39B143C6-8325-D8DF-C529-ECDB1705806D}" dt="2026-02-09T09:54:03.347" v="107" actId="14100"/>
          <ac:picMkLst>
            <pc:docMk/>
            <pc:sldMk cId="660232369" sldId="272"/>
            <ac:picMk id="3" creationId="{92414D8D-A169-FF8B-E8E6-83E138502DB6}"/>
          </ac:picMkLst>
        </pc:picChg>
      </pc:sldChg>
      <pc:sldChg chg="modSp">
        <pc:chgData name="s2122126 Kota Kawagoe" userId="S::s2122126@cco.kanagawa-it.ac.jp::93734f2e-c858-4b7c-82ec-a402eba940e7" providerId="AD" clId="Web-{39B143C6-8325-D8DF-C529-ECDB1705806D}" dt="2026-02-09T09:53:58.222" v="105" actId="1076"/>
        <pc:sldMkLst>
          <pc:docMk/>
          <pc:sldMk cId="2496207603" sldId="273"/>
        </pc:sldMkLst>
        <pc:spChg chg="mod">
          <ac:chgData name="s2122126 Kota Kawagoe" userId="S::s2122126@cco.kanagawa-it.ac.jp::93734f2e-c858-4b7c-82ec-a402eba940e7" providerId="AD" clId="Web-{39B143C6-8325-D8DF-C529-ECDB1705806D}" dt="2026-02-09T09:52:50.608" v="78" actId="20577"/>
          <ac:spMkLst>
            <pc:docMk/>
            <pc:sldMk cId="2496207603" sldId="273"/>
            <ac:spMk id="2" creationId="{EA9AE5DA-B357-BA1A-1402-79FD1EC6537C}"/>
          </ac:spMkLst>
        </pc:spChg>
        <pc:picChg chg="mod">
          <ac:chgData name="s2122126 Kota Kawagoe" userId="S::s2122126@cco.kanagawa-it.ac.jp::93734f2e-c858-4b7c-82ec-a402eba940e7" providerId="AD" clId="Web-{39B143C6-8325-D8DF-C529-ECDB1705806D}" dt="2026-02-09T09:53:58.222" v="105" actId="1076"/>
          <ac:picMkLst>
            <pc:docMk/>
            <pc:sldMk cId="2496207603" sldId="273"/>
            <ac:picMk id="3" creationId="{8D16E3DC-1064-72E7-C6A8-1F7AE76C441B}"/>
          </ac:picMkLst>
        </pc:picChg>
      </pc:sldChg>
      <pc:sldChg chg="modSp">
        <pc:chgData name="s2122126 Kota Kawagoe" userId="S::s2122126@cco.kanagawa-it.ac.jp::93734f2e-c858-4b7c-82ec-a402eba940e7" providerId="AD" clId="Web-{39B143C6-8325-D8DF-C529-ECDB1705806D}" dt="2026-02-09T09:53:52.956" v="103" actId="1076"/>
        <pc:sldMkLst>
          <pc:docMk/>
          <pc:sldMk cId="2011058341" sldId="274"/>
        </pc:sldMkLst>
        <pc:spChg chg="mod">
          <ac:chgData name="s2122126 Kota Kawagoe" userId="S::s2122126@cco.kanagawa-it.ac.jp::93734f2e-c858-4b7c-82ec-a402eba940e7" providerId="AD" clId="Web-{39B143C6-8325-D8DF-C529-ECDB1705806D}" dt="2026-02-09T09:53:46.096" v="99" actId="1076"/>
          <ac:spMkLst>
            <pc:docMk/>
            <pc:sldMk cId="2011058341" sldId="274"/>
            <ac:spMk id="2" creationId="{B3C24EBE-B82E-D117-9F78-8645383949C5}"/>
          </ac:spMkLst>
        </pc:spChg>
        <pc:picChg chg="mod">
          <ac:chgData name="s2122126 Kota Kawagoe" userId="S::s2122126@cco.kanagawa-it.ac.jp::93734f2e-c858-4b7c-82ec-a402eba940e7" providerId="AD" clId="Web-{39B143C6-8325-D8DF-C529-ECDB1705806D}" dt="2026-02-09T09:53:52.956" v="103" actId="1076"/>
          <ac:picMkLst>
            <pc:docMk/>
            <pc:sldMk cId="2011058341" sldId="274"/>
            <ac:picMk id="4" creationId="{65E17390-1F1B-B1A9-71B2-FF70C48657BD}"/>
          </ac:picMkLst>
        </pc:picChg>
      </pc:sldChg>
      <pc:sldChg chg="modSp">
        <pc:chgData name="s2122126 Kota Kawagoe" userId="S::s2122126@cco.kanagawa-it.ac.jp::93734f2e-c858-4b7c-82ec-a402eba940e7" providerId="AD" clId="Web-{39B143C6-8325-D8DF-C529-ECDB1705806D}" dt="2026-02-09T09:53:39.893" v="97" actId="1076"/>
        <pc:sldMkLst>
          <pc:docMk/>
          <pc:sldMk cId="3098940375" sldId="275"/>
        </pc:sldMkLst>
        <pc:spChg chg="mod">
          <ac:chgData name="s2122126 Kota Kawagoe" userId="S::s2122126@cco.kanagawa-it.ac.jp::93734f2e-c858-4b7c-82ec-a402eba940e7" providerId="AD" clId="Web-{39B143C6-8325-D8DF-C529-ECDB1705806D}" dt="2026-02-09T09:53:06.250" v="84" actId="1076"/>
          <ac:spMkLst>
            <pc:docMk/>
            <pc:sldMk cId="3098940375" sldId="275"/>
            <ac:spMk id="3" creationId="{B3C24EBE-B82E-D117-9F78-8645383949C5}"/>
          </ac:spMkLst>
        </pc:spChg>
        <pc:picChg chg="mod">
          <ac:chgData name="s2122126 Kota Kawagoe" userId="S::s2122126@cco.kanagawa-it.ac.jp::93734f2e-c858-4b7c-82ec-a402eba940e7" providerId="AD" clId="Web-{39B143C6-8325-D8DF-C529-ECDB1705806D}" dt="2026-02-09T09:53:39.893" v="97" actId="1076"/>
          <ac:picMkLst>
            <pc:docMk/>
            <pc:sldMk cId="3098940375" sldId="275"/>
            <ac:picMk id="4" creationId="{56A87734-BC3A-8F96-86E4-A8E3531902C9}"/>
          </ac:picMkLst>
        </pc:picChg>
      </pc:sldChg>
      <pc:sldChg chg="modSp">
        <pc:chgData name="s2122126 Kota Kawagoe" userId="S::s2122126@cco.kanagawa-it.ac.jp::93734f2e-c858-4b7c-82ec-a402eba940e7" providerId="AD" clId="Web-{39B143C6-8325-D8DF-C529-ECDB1705806D}" dt="2026-02-09T09:53:32.158" v="94" actId="1076"/>
        <pc:sldMkLst>
          <pc:docMk/>
          <pc:sldMk cId="3168002773" sldId="276"/>
        </pc:sldMkLst>
        <pc:spChg chg="mod">
          <ac:chgData name="s2122126 Kota Kawagoe" userId="S::s2122126@cco.kanagawa-it.ac.jp::93734f2e-c858-4b7c-82ec-a402eba940e7" providerId="AD" clId="Web-{39B143C6-8325-D8DF-C529-ECDB1705806D}" dt="2026-02-09T09:53:10.625" v="86" actId="20577"/>
          <ac:spMkLst>
            <pc:docMk/>
            <pc:sldMk cId="3168002773" sldId="276"/>
            <ac:spMk id="2" creationId="{2E5710E5-83A9-B02A-1D10-1FFC20DD4E7E}"/>
          </ac:spMkLst>
        </pc:spChg>
        <pc:picChg chg="mod">
          <ac:chgData name="s2122126 Kota Kawagoe" userId="S::s2122126@cco.kanagawa-it.ac.jp::93734f2e-c858-4b7c-82ec-a402eba940e7" providerId="AD" clId="Web-{39B143C6-8325-D8DF-C529-ECDB1705806D}" dt="2026-02-09T09:53:32.158" v="94" actId="1076"/>
          <ac:picMkLst>
            <pc:docMk/>
            <pc:sldMk cId="3168002773" sldId="276"/>
            <ac:picMk id="3" creationId="{5423CD63-FC76-0A10-9C6D-FCEA626105D2}"/>
          </ac:picMkLst>
        </pc:picChg>
      </pc:sldChg>
    </pc:docChg>
  </pc:docChgLst>
  <pc:docChgLst>
    <pc:chgData name="s2122126 Kota Kawagoe" userId="S::s2122126@cco.kanagawa-it.ac.jp::93734f2e-c858-4b7c-82ec-a402eba940e7" providerId="AD" clId="Web-{7C8E7589-E0E1-61EA-22D6-CB342D2EB071}"/>
    <pc:docChg chg="addSld modSld sldOrd">
      <pc:chgData name="s2122126 Kota Kawagoe" userId="S::s2122126@cco.kanagawa-it.ac.jp::93734f2e-c858-4b7c-82ec-a402eba940e7" providerId="AD" clId="Web-{7C8E7589-E0E1-61EA-22D6-CB342D2EB071}" dt="2026-02-10T12:31:23.631" v="404" actId="20577"/>
      <pc:docMkLst>
        <pc:docMk/>
      </pc:docMkLst>
      <pc:sldChg chg="addSp modSp">
        <pc:chgData name="s2122126 Kota Kawagoe" userId="S::s2122126@cco.kanagawa-it.ac.jp::93734f2e-c858-4b7c-82ec-a402eba940e7" providerId="AD" clId="Web-{7C8E7589-E0E1-61EA-22D6-CB342D2EB071}" dt="2026-02-10T12:27:51.139" v="331" actId="20577"/>
        <pc:sldMkLst>
          <pc:docMk/>
          <pc:sldMk cId="3149241716" sldId="257"/>
        </pc:sldMkLst>
        <pc:spChg chg="add mod">
          <ac:chgData name="s2122126 Kota Kawagoe" userId="S::s2122126@cco.kanagawa-it.ac.jp::93734f2e-c858-4b7c-82ec-a402eba940e7" providerId="AD" clId="Web-{7C8E7589-E0E1-61EA-22D6-CB342D2EB071}" dt="2026-02-10T12:27:51.139" v="331" actId="20577"/>
          <ac:spMkLst>
            <pc:docMk/>
            <pc:sldMk cId="3149241716" sldId="257"/>
            <ac:spMk id="5" creationId="{15005EEE-C2FE-1A85-6C95-8F7C7893DD41}"/>
          </ac:spMkLst>
        </pc:spChg>
      </pc:sldChg>
      <pc:sldChg chg="addSp modSp">
        <pc:chgData name="s2122126 Kota Kawagoe" userId="S::s2122126@cco.kanagawa-it.ac.jp::93734f2e-c858-4b7c-82ec-a402eba940e7" providerId="AD" clId="Web-{7C8E7589-E0E1-61EA-22D6-CB342D2EB071}" dt="2026-02-10T12:27:47.858" v="329" actId="20577"/>
        <pc:sldMkLst>
          <pc:docMk/>
          <pc:sldMk cId="2378797476" sldId="258"/>
        </pc:sldMkLst>
        <pc:spChg chg="add mod">
          <ac:chgData name="s2122126 Kota Kawagoe" userId="S::s2122126@cco.kanagawa-it.ac.jp::93734f2e-c858-4b7c-82ec-a402eba940e7" providerId="AD" clId="Web-{7C8E7589-E0E1-61EA-22D6-CB342D2EB071}" dt="2026-02-10T12:27:47.858" v="329" actId="20577"/>
          <ac:spMkLst>
            <pc:docMk/>
            <pc:sldMk cId="2378797476" sldId="258"/>
            <ac:spMk id="3" creationId="{623F2A9C-B079-A2F6-F1BE-7C1B20C5E4B9}"/>
          </ac:spMkLst>
        </pc:spChg>
      </pc:sldChg>
      <pc:sldChg chg="addSp delSp modSp">
        <pc:chgData name="s2122126 Kota Kawagoe" userId="S::s2122126@cco.kanagawa-it.ac.jp::93734f2e-c858-4b7c-82ec-a402eba940e7" providerId="AD" clId="Web-{7C8E7589-E0E1-61EA-22D6-CB342D2EB071}" dt="2026-02-10T12:27:56.124" v="333" actId="20577"/>
        <pc:sldMkLst>
          <pc:docMk/>
          <pc:sldMk cId="3894829949" sldId="259"/>
        </pc:sldMkLst>
        <pc:spChg chg="mod">
          <ac:chgData name="s2122126 Kota Kawagoe" userId="S::s2122126@cco.kanagawa-it.ac.jp::93734f2e-c858-4b7c-82ec-a402eba940e7" providerId="AD" clId="Web-{7C8E7589-E0E1-61EA-22D6-CB342D2EB071}" dt="2026-02-10T11:41:37.316" v="96" actId="20577"/>
          <ac:spMkLst>
            <pc:docMk/>
            <pc:sldMk cId="3894829949" sldId="259"/>
            <ac:spMk id="7" creationId="{D29D81E2-61F9-401B-25EC-A49FE340587C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45:31.445" v="114" actId="1076"/>
          <ac:spMkLst>
            <pc:docMk/>
            <pc:sldMk cId="3894829949" sldId="259"/>
            <ac:spMk id="10" creationId="{D0EE63FC-B6B5-4DE1-3C94-E647C92F1B22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45:33.930" v="115" actId="1076"/>
          <ac:spMkLst>
            <pc:docMk/>
            <pc:sldMk cId="3894829949" sldId="259"/>
            <ac:spMk id="11" creationId="{E24D7741-23C1-F787-A0E8-3F625B734969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2:27:56.124" v="333" actId="20577"/>
          <ac:spMkLst>
            <pc:docMk/>
            <pc:sldMk cId="3894829949" sldId="259"/>
            <ac:spMk id="14" creationId="{C5F69465-D8BB-5D48-637C-AE987FA01413}"/>
          </ac:spMkLst>
        </pc:spChg>
        <pc:picChg chg="mod">
          <ac:chgData name="s2122126 Kota Kawagoe" userId="S::s2122126@cco.kanagawa-it.ac.jp::93734f2e-c858-4b7c-82ec-a402eba940e7" providerId="AD" clId="Web-{7C8E7589-E0E1-61EA-22D6-CB342D2EB071}" dt="2026-02-10T11:44:24.725" v="112" actId="1076"/>
          <ac:picMkLst>
            <pc:docMk/>
            <pc:sldMk cId="3894829949" sldId="259"/>
            <ac:picMk id="12" creationId="{E69BD151-E06F-76EC-B559-526B62D968D5}"/>
          </ac:picMkLst>
        </pc:picChg>
        <pc:picChg chg="mod">
          <ac:chgData name="s2122126 Kota Kawagoe" userId="S::s2122126@cco.kanagawa-it.ac.jp::93734f2e-c858-4b7c-82ec-a402eba940e7" providerId="AD" clId="Web-{7C8E7589-E0E1-61EA-22D6-CB342D2EB071}" dt="2026-02-10T11:47:35.056" v="131" actId="1076"/>
          <ac:picMkLst>
            <pc:docMk/>
            <pc:sldMk cId="3894829949" sldId="259"/>
            <ac:picMk id="15" creationId="{6F592D9A-50E3-5AC5-0785-FA748450F824}"/>
          </ac:picMkLst>
        </pc:picChg>
        <pc:picChg chg="mod">
          <ac:chgData name="s2122126 Kota Kawagoe" userId="S::s2122126@cco.kanagawa-it.ac.jp::93734f2e-c858-4b7c-82ec-a402eba940e7" providerId="AD" clId="Web-{7C8E7589-E0E1-61EA-22D6-CB342D2EB071}" dt="2026-02-10T11:47:39.291" v="134" actId="1076"/>
          <ac:picMkLst>
            <pc:docMk/>
            <pc:sldMk cId="3894829949" sldId="259"/>
            <ac:picMk id="16" creationId="{CEE68944-EB06-D9AA-54C5-300B16648906}"/>
          </ac:picMkLst>
        </pc:picChg>
      </pc:sldChg>
      <pc:sldChg chg="addSp modSp">
        <pc:chgData name="s2122126 Kota Kawagoe" userId="S::s2122126@cco.kanagawa-it.ac.jp::93734f2e-c858-4b7c-82ec-a402eba940e7" providerId="AD" clId="Web-{7C8E7589-E0E1-61EA-22D6-CB342D2EB071}" dt="2026-02-10T12:28:25.578" v="341" actId="20577"/>
        <pc:sldMkLst>
          <pc:docMk/>
          <pc:sldMk cId="92961658" sldId="260"/>
        </pc:sldMkLst>
        <pc:spChg chg="add mod">
          <ac:chgData name="s2122126 Kota Kawagoe" userId="S::s2122126@cco.kanagawa-it.ac.jp::93734f2e-c858-4b7c-82ec-a402eba940e7" providerId="AD" clId="Web-{7C8E7589-E0E1-61EA-22D6-CB342D2EB071}" dt="2026-02-10T12:28:25.578" v="341" actId="20577"/>
          <ac:spMkLst>
            <pc:docMk/>
            <pc:sldMk cId="92961658" sldId="260"/>
            <ac:spMk id="4" creationId="{A2764A73-58D5-968F-901D-F556B2205BC8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46:17.258" v="124" actId="1076"/>
          <ac:spMkLst>
            <pc:docMk/>
            <pc:sldMk cId="92961658" sldId="260"/>
            <ac:spMk id="6" creationId="{3D9ADD74-E685-54B9-BC2D-D4206C6AE96C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47:14.650" v="127" actId="20577"/>
          <ac:spMkLst>
            <pc:docMk/>
            <pc:sldMk cId="92961658" sldId="260"/>
            <ac:spMk id="7" creationId="{983E3CD0-1088-42F0-E63C-603256D3B163}"/>
          </ac:spMkLst>
        </pc:spChg>
        <pc:picChg chg="mod">
          <ac:chgData name="s2122126 Kota Kawagoe" userId="S::s2122126@cco.kanagawa-it.ac.jp::93734f2e-c858-4b7c-82ec-a402eba940e7" providerId="AD" clId="Web-{7C8E7589-E0E1-61EA-22D6-CB342D2EB071}" dt="2026-02-10T11:47:16.947" v="128" actId="14100"/>
          <ac:picMkLst>
            <pc:docMk/>
            <pc:sldMk cId="92961658" sldId="260"/>
            <ac:picMk id="11" creationId="{FBC011A3-DC8C-69D9-5EE8-6C5FFB5927FA}"/>
          </ac:picMkLst>
        </pc:picChg>
      </pc:sldChg>
      <pc:sldChg chg="addSp delSp modSp ord">
        <pc:chgData name="s2122126 Kota Kawagoe" userId="S::s2122126@cco.kanagawa-it.ac.jp::93734f2e-c858-4b7c-82ec-a402eba940e7" providerId="AD" clId="Web-{7C8E7589-E0E1-61EA-22D6-CB342D2EB071}" dt="2026-02-10T12:30:32.114" v="389" actId="20577"/>
        <pc:sldMkLst>
          <pc:docMk/>
          <pc:sldMk cId="397481574" sldId="261"/>
        </pc:sldMkLst>
        <pc:spChg chg="add mod">
          <ac:chgData name="s2122126 Kota Kawagoe" userId="S::s2122126@cco.kanagawa-it.ac.jp::93734f2e-c858-4b7c-82ec-a402eba940e7" providerId="AD" clId="Web-{7C8E7589-E0E1-61EA-22D6-CB342D2EB071}" dt="2026-02-10T12:30:32.114" v="389" actId="20577"/>
          <ac:spMkLst>
            <pc:docMk/>
            <pc:sldMk cId="397481574" sldId="261"/>
            <ac:spMk id="6" creationId="{02C31F4D-E36A-CB32-593A-C3F14FEE4A62}"/>
          </ac:spMkLst>
        </pc:spChg>
      </pc:sldChg>
      <pc:sldChg chg="addSp delSp modSp">
        <pc:chgData name="s2122126 Kota Kawagoe" userId="S::s2122126@cco.kanagawa-it.ac.jp::93734f2e-c858-4b7c-82ec-a402eba940e7" providerId="AD" clId="Web-{7C8E7589-E0E1-61EA-22D6-CB342D2EB071}" dt="2026-02-10T12:28:32.906" v="343" actId="20577"/>
        <pc:sldMkLst>
          <pc:docMk/>
          <pc:sldMk cId="3652461032" sldId="262"/>
        </pc:sldMkLst>
        <pc:spChg chg="add mod">
          <ac:chgData name="s2122126 Kota Kawagoe" userId="S::s2122126@cco.kanagawa-it.ac.jp::93734f2e-c858-4b7c-82ec-a402eba940e7" providerId="AD" clId="Web-{7C8E7589-E0E1-61EA-22D6-CB342D2EB071}" dt="2026-02-10T12:28:32.906" v="343" actId="20577"/>
          <ac:spMkLst>
            <pc:docMk/>
            <pc:sldMk cId="3652461032" sldId="262"/>
            <ac:spMk id="9" creationId="{E29D625D-98CE-B595-A9DF-F1A2806A89FE}"/>
          </ac:spMkLst>
        </pc:spChg>
        <pc:picChg chg="mod">
          <ac:chgData name="s2122126 Kota Kawagoe" userId="S::s2122126@cco.kanagawa-it.ac.jp::93734f2e-c858-4b7c-82ec-a402eba940e7" providerId="AD" clId="Web-{7C8E7589-E0E1-61EA-22D6-CB342D2EB071}" dt="2026-02-10T11:48:10.182" v="138" actId="14100"/>
          <ac:picMkLst>
            <pc:docMk/>
            <pc:sldMk cId="3652461032" sldId="262"/>
            <ac:picMk id="5" creationId="{B14A18F3-ADF1-E8A5-09F4-650F064596DD}"/>
          </ac:picMkLst>
        </pc:picChg>
        <pc:picChg chg="mod">
          <ac:chgData name="s2122126 Kota Kawagoe" userId="S::s2122126@cco.kanagawa-it.ac.jp::93734f2e-c858-4b7c-82ec-a402eba940e7" providerId="AD" clId="Web-{7C8E7589-E0E1-61EA-22D6-CB342D2EB071}" dt="2026-02-10T11:48:15.963" v="141" actId="1076"/>
          <ac:picMkLst>
            <pc:docMk/>
            <pc:sldMk cId="3652461032" sldId="262"/>
            <ac:picMk id="6" creationId="{F5F8129B-274C-6EC3-48B5-979E26381023}"/>
          </ac:picMkLst>
        </pc:picChg>
      </pc:sldChg>
      <pc:sldChg chg="addSp modSp">
        <pc:chgData name="s2122126 Kota Kawagoe" userId="S::s2122126@cco.kanagawa-it.ac.jp::93734f2e-c858-4b7c-82ec-a402eba940e7" providerId="AD" clId="Web-{7C8E7589-E0E1-61EA-22D6-CB342D2EB071}" dt="2026-02-10T12:28:45.954" v="351" actId="14100"/>
        <pc:sldMkLst>
          <pc:docMk/>
          <pc:sldMk cId="1939109821" sldId="263"/>
        </pc:sldMkLst>
        <pc:spChg chg="add mod">
          <ac:chgData name="s2122126 Kota Kawagoe" userId="S::s2122126@cco.kanagawa-it.ac.jp::93734f2e-c858-4b7c-82ec-a402eba940e7" providerId="AD" clId="Web-{7C8E7589-E0E1-61EA-22D6-CB342D2EB071}" dt="2026-02-10T12:28:45.954" v="351" actId="14100"/>
          <ac:spMkLst>
            <pc:docMk/>
            <pc:sldMk cId="1939109821" sldId="263"/>
            <ac:spMk id="5" creationId="{9ADA4761-85BE-FF00-3A73-821A8A951B86}"/>
          </ac:spMkLst>
        </pc:spChg>
        <pc:picChg chg="mod">
          <ac:chgData name="s2122126 Kota Kawagoe" userId="S::s2122126@cco.kanagawa-it.ac.jp::93734f2e-c858-4b7c-82ec-a402eba940e7" providerId="AD" clId="Web-{7C8E7589-E0E1-61EA-22D6-CB342D2EB071}" dt="2026-02-10T11:39:13.609" v="61" actId="1076"/>
          <ac:picMkLst>
            <pc:docMk/>
            <pc:sldMk cId="1939109821" sldId="263"/>
            <ac:picMk id="3" creationId="{EC7BB619-1340-C6F5-39EF-26D628BE9836}"/>
          </ac:picMkLst>
        </pc:picChg>
      </pc:sldChg>
      <pc:sldChg chg="addSp modSp">
        <pc:chgData name="s2122126 Kota Kawagoe" userId="S::s2122126@cco.kanagawa-it.ac.jp::93734f2e-c858-4b7c-82ec-a402eba940e7" providerId="AD" clId="Web-{7C8E7589-E0E1-61EA-22D6-CB342D2EB071}" dt="2026-02-10T12:31:03.927" v="397" actId="20577"/>
        <pc:sldMkLst>
          <pc:docMk/>
          <pc:sldMk cId="3869695760" sldId="266"/>
        </pc:sldMkLst>
        <pc:spChg chg="add mod">
          <ac:chgData name="s2122126 Kota Kawagoe" userId="S::s2122126@cco.kanagawa-it.ac.jp::93734f2e-c858-4b7c-82ec-a402eba940e7" providerId="AD" clId="Web-{7C8E7589-E0E1-61EA-22D6-CB342D2EB071}" dt="2026-02-10T12:31:03.927" v="397" actId="20577"/>
          <ac:spMkLst>
            <pc:docMk/>
            <pc:sldMk cId="3869695760" sldId="266"/>
            <ac:spMk id="7" creationId="{8BB1521D-5FE5-E0CC-A1D4-6941116D696A}"/>
          </ac:spMkLst>
        </pc:spChg>
      </pc:sldChg>
      <pc:sldChg chg="addSp delSp modSp ord">
        <pc:chgData name="s2122126 Kota Kawagoe" userId="S::s2122126@cco.kanagawa-it.ac.jp::93734f2e-c858-4b7c-82ec-a402eba940e7" providerId="AD" clId="Web-{7C8E7589-E0E1-61EA-22D6-CB342D2EB071}" dt="2026-02-10T12:30:47.442" v="392" actId="20577"/>
        <pc:sldMkLst>
          <pc:docMk/>
          <pc:sldMk cId="2514505022" sldId="267"/>
        </pc:sldMkLst>
        <pc:spChg chg="mod">
          <ac:chgData name="s2122126 Kota Kawagoe" userId="S::s2122126@cco.kanagawa-it.ac.jp::93734f2e-c858-4b7c-82ec-a402eba940e7" providerId="AD" clId="Web-{7C8E7589-E0E1-61EA-22D6-CB342D2EB071}" dt="2026-02-10T11:35:12.159" v="43"/>
          <ac:spMkLst>
            <pc:docMk/>
            <pc:sldMk cId="2514505022" sldId="267"/>
            <ac:spMk id="4" creationId="{61AED8E3-1D8F-3525-BE17-DD28C6A7EF6D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33:53.043" v="26" actId="20577"/>
          <ac:spMkLst>
            <pc:docMk/>
            <pc:sldMk cId="2514505022" sldId="267"/>
            <ac:spMk id="7" creationId="{F828C8C2-3E53-BCA8-6AC8-775FCBD8910A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33:57.278" v="28" actId="1076"/>
          <ac:spMkLst>
            <pc:docMk/>
            <pc:sldMk cId="2514505022" sldId="267"/>
            <ac:spMk id="8" creationId="{50330D26-EF01-54F3-8EF2-5E1E16E7BDEE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34:00.091" v="29" actId="20577"/>
          <ac:spMkLst>
            <pc:docMk/>
            <pc:sldMk cId="2514505022" sldId="267"/>
            <ac:spMk id="9" creationId="{88EC5462-574C-809F-D235-DC95675D54F1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34:02.529" v="30" actId="20577"/>
          <ac:spMkLst>
            <pc:docMk/>
            <pc:sldMk cId="2514505022" sldId="267"/>
            <ac:spMk id="11" creationId="{7E6DBE6A-37B1-984F-1B45-2931456DEFEA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34:49.986" v="39"/>
          <ac:spMkLst>
            <pc:docMk/>
            <pc:sldMk cId="2514505022" sldId="267"/>
            <ac:spMk id="13" creationId="{42B4592D-582F-6B9D-6CB1-85CF5BCD8E0C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55:32.802" v="192" actId="20577"/>
          <ac:spMkLst>
            <pc:docMk/>
            <pc:sldMk cId="2514505022" sldId="267"/>
            <ac:spMk id="14" creationId="{674D87E0-6B6D-A88F-6AB1-DE5184E55CAE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34:59.080" v="41"/>
          <ac:spMkLst>
            <pc:docMk/>
            <pc:sldMk cId="2514505022" sldId="267"/>
            <ac:spMk id="15" creationId="{7A3E2AC8-865D-D925-E430-63B987F02A66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55:35.755" v="193" actId="20577"/>
          <ac:spMkLst>
            <pc:docMk/>
            <pc:sldMk cId="2514505022" sldId="267"/>
            <ac:spMk id="16" creationId="{8F75F0EA-17B1-9562-D8CB-25E69193C548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34:21.140" v="33"/>
          <ac:spMkLst>
            <pc:docMk/>
            <pc:sldMk cId="2514505022" sldId="267"/>
            <ac:spMk id="18" creationId="{004AF65F-F025-383B-5EE8-53D6BF10BA8E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55:29.536" v="191" actId="20577"/>
          <ac:spMkLst>
            <pc:docMk/>
            <pc:sldMk cId="2514505022" sldId="267"/>
            <ac:spMk id="19" creationId="{5F4E3101-B0D4-803E-161F-C4855C7690E8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55:58.975" v="201"/>
          <ac:spMkLst>
            <pc:docMk/>
            <pc:sldMk cId="2514505022" sldId="267"/>
            <ac:spMk id="20" creationId="{2728CB4F-7975-D1FC-FFE4-E27EC37E9720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1:55:46.818" v="196" actId="1076"/>
          <ac:spMkLst>
            <pc:docMk/>
            <pc:sldMk cId="2514505022" sldId="267"/>
            <ac:spMk id="21" creationId="{C9271DD5-2E36-9982-309D-1CACDA7CB7FF}"/>
          </ac:spMkLst>
        </pc:spChg>
        <pc:spChg chg="add mod">
          <ac:chgData name="s2122126 Kota Kawagoe" userId="S::s2122126@cco.kanagawa-it.ac.jp::93734f2e-c858-4b7c-82ec-a402eba940e7" providerId="AD" clId="Web-{7C8E7589-E0E1-61EA-22D6-CB342D2EB071}" dt="2026-02-10T12:30:47.442" v="392" actId="20577"/>
          <ac:spMkLst>
            <pc:docMk/>
            <pc:sldMk cId="2514505022" sldId="267"/>
            <ac:spMk id="29" creationId="{126B3EEE-4446-D4DC-7291-EA8F013F9527}"/>
          </ac:spMkLst>
        </pc:spChg>
      </pc:sldChg>
      <pc:sldChg chg="addSp modSp">
        <pc:chgData name="s2122126 Kota Kawagoe" userId="S::s2122126@cco.kanagawa-it.ac.jp::93734f2e-c858-4b7c-82ec-a402eba940e7" providerId="AD" clId="Web-{7C8E7589-E0E1-61EA-22D6-CB342D2EB071}" dt="2026-02-10T12:30:59.849" v="395" actId="20577"/>
        <pc:sldMkLst>
          <pc:docMk/>
          <pc:sldMk cId="2610835015" sldId="268"/>
        </pc:sldMkLst>
        <pc:spChg chg="mod">
          <ac:chgData name="s2122126 Kota Kawagoe" userId="S::s2122126@cco.kanagawa-it.ac.jp::93734f2e-c858-4b7c-82ec-a402eba940e7" providerId="AD" clId="Web-{7C8E7589-E0E1-61EA-22D6-CB342D2EB071}" dt="2026-02-10T11:50:01.251" v="154" actId="20577"/>
          <ac:spMkLst>
            <pc:docMk/>
            <pc:sldMk cId="2610835015" sldId="268"/>
            <ac:spMk id="2" creationId="{73C57ADF-79E7-0B61-4181-A0C786CBCB5C}"/>
          </ac:spMkLst>
        </pc:spChg>
        <pc:spChg chg="add mod">
          <ac:chgData name="s2122126 Kota Kawagoe" userId="S::s2122126@cco.kanagawa-it.ac.jp::93734f2e-c858-4b7c-82ec-a402eba940e7" providerId="AD" clId="Web-{7C8E7589-E0E1-61EA-22D6-CB342D2EB071}" dt="2026-02-10T12:30:59.849" v="395" actId="20577"/>
          <ac:spMkLst>
            <pc:docMk/>
            <pc:sldMk cId="2610835015" sldId="268"/>
            <ac:spMk id="5" creationId="{5D852128-9093-B862-BD59-A9332AF6648D}"/>
          </ac:spMkLst>
        </pc:spChg>
      </pc:sldChg>
      <pc:sldChg chg="addSp modSp">
        <pc:chgData name="s2122126 Kota Kawagoe" userId="S::s2122126@cco.kanagawa-it.ac.jp::93734f2e-c858-4b7c-82ec-a402eba940e7" providerId="AD" clId="Web-{7C8E7589-E0E1-61EA-22D6-CB342D2EB071}" dt="2026-02-10T12:31:13.771" v="400" actId="20577"/>
        <pc:sldMkLst>
          <pc:docMk/>
          <pc:sldMk cId="3992108021" sldId="269"/>
        </pc:sldMkLst>
        <pc:spChg chg="add mod">
          <ac:chgData name="s2122126 Kota Kawagoe" userId="S::s2122126@cco.kanagawa-it.ac.jp::93734f2e-c858-4b7c-82ec-a402eba940e7" providerId="AD" clId="Web-{7C8E7589-E0E1-61EA-22D6-CB342D2EB071}" dt="2026-02-10T12:31:13.771" v="400" actId="20577"/>
          <ac:spMkLst>
            <pc:docMk/>
            <pc:sldMk cId="3992108021" sldId="269"/>
            <ac:spMk id="4" creationId="{31B4A64F-B998-0FB8-4B4D-BEA18E77E1F3}"/>
          </ac:spMkLst>
        </pc:spChg>
      </pc:sldChg>
      <pc:sldChg chg="addSp delSp modSp">
        <pc:chgData name="s2122126 Kota Kawagoe" userId="S::s2122126@cco.kanagawa-it.ac.jp::93734f2e-c858-4b7c-82ec-a402eba940e7" providerId="AD" clId="Web-{7C8E7589-E0E1-61EA-22D6-CB342D2EB071}" dt="2026-02-10T12:31:18.256" v="402" actId="20577"/>
        <pc:sldMkLst>
          <pc:docMk/>
          <pc:sldMk cId="2601474126" sldId="270"/>
        </pc:sldMkLst>
        <pc:spChg chg="mod">
          <ac:chgData name="s2122126 Kota Kawagoe" userId="S::s2122126@cco.kanagawa-it.ac.jp::93734f2e-c858-4b7c-82ec-a402eba940e7" providerId="AD" clId="Web-{7C8E7589-E0E1-61EA-22D6-CB342D2EB071}" dt="2026-02-10T12:10:30.944" v="218" actId="14100"/>
          <ac:spMkLst>
            <pc:docMk/>
            <pc:sldMk cId="2601474126" sldId="270"/>
            <ac:spMk id="3" creationId="{9394A2B0-9273-7DA9-C196-FC45DEC8D886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2:11:42.182" v="231" actId="1076"/>
          <ac:spMkLst>
            <pc:docMk/>
            <pc:sldMk cId="2601474126" sldId="270"/>
            <ac:spMk id="5" creationId="{6EE53512-675C-3AD1-29E9-60D48525D46F}"/>
          </ac:spMkLst>
        </pc:spChg>
        <pc:spChg chg="add mod">
          <ac:chgData name="s2122126 Kota Kawagoe" userId="S::s2122126@cco.kanagawa-it.ac.jp::93734f2e-c858-4b7c-82ec-a402eba940e7" providerId="AD" clId="Web-{7C8E7589-E0E1-61EA-22D6-CB342D2EB071}" dt="2026-02-10T12:31:18.256" v="402" actId="20577"/>
          <ac:spMkLst>
            <pc:docMk/>
            <pc:sldMk cId="2601474126" sldId="270"/>
            <ac:spMk id="11" creationId="{0B9FA17E-AF66-CAD8-0152-EE1053F43A28}"/>
          </ac:spMkLst>
        </pc:spChg>
        <pc:picChg chg="add mod modCrop">
          <ac:chgData name="s2122126 Kota Kawagoe" userId="S::s2122126@cco.kanagawa-it.ac.jp::93734f2e-c858-4b7c-82ec-a402eba940e7" providerId="AD" clId="Web-{7C8E7589-E0E1-61EA-22D6-CB342D2EB071}" dt="2026-02-10T12:12:24.746" v="239" actId="14100"/>
          <ac:picMkLst>
            <pc:docMk/>
            <pc:sldMk cId="2601474126" sldId="270"/>
            <ac:picMk id="2" creationId="{9E5AE419-D6CD-F08E-17D8-365A65276BBA}"/>
          </ac:picMkLst>
        </pc:picChg>
        <pc:picChg chg="add mod modCrop">
          <ac:chgData name="s2122126 Kota Kawagoe" userId="S::s2122126@cco.kanagawa-it.ac.jp::93734f2e-c858-4b7c-82ec-a402eba940e7" providerId="AD" clId="Web-{7C8E7589-E0E1-61EA-22D6-CB342D2EB071}" dt="2026-02-10T12:12:04.386" v="236" actId="1076"/>
          <ac:picMkLst>
            <pc:docMk/>
            <pc:sldMk cId="2601474126" sldId="270"/>
            <ac:picMk id="6" creationId="{D42632DF-F523-1A41-EDA3-7D2FEBF04174}"/>
          </ac:picMkLst>
        </pc:picChg>
      </pc:sldChg>
      <pc:sldChg chg="addSp delSp modSp ord">
        <pc:chgData name="s2122126 Kota Kawagoe" userId="S::s2122126@cco.kanagawa-it.ac.jp::93734f2e-c858-4b7c-82ec-a402eba940e7" providerId="AD" clId="Web-{7C8E7589-E0E1-61EA-22D6-CB342D2EB071}" dt="2026-02-10T12:30:25.114" v="387" actId="20577"/>
        <pc:sldMkLst>
          <pc:docMk/>
          <pc:sldMk cId="3444234173" sldId="271"/>
        </pc:sldMkLst>
        <pc:spChg chg="add mod">
          <ac:chgData name="s2122126 Kota Kawagoe" userId="S::s2122126@cco.kanagawa-it.ac.jp::93734f2e-c858-4b7c-82ec-a402eba940e7" providerId="AD" clId="Web-{7C8E7589-E0E1-61EA-22D6-CB342D2EB071}" dt="2026-02-10T12:30:25.114" v="387" actId="20577"/>
          <ac:spMkLst>
            <pc:docMk/>
            <pc:sldMk cId="3444234173" sldId="271"/>
            <ac:spMk id="14" creationId="{F0F7B190-ED8E-0C12-F41F-F67ACF35FB1F}"/>
          </ac:spMkLst>
        </pc:spChg>
      </pc:sldChg>
      <pc:sldChg chg="addSp delSp modSp ord">
        <pc:chgData name="s2122126 Kota Kawagoe" userId="S::s2122126@cco.kanagawa-it.ac.jp::93734f2e-c858-4b7c-82ec-a402eba940e7" providerId="AD" clId="Web-{7C8E7589-E0E1-61EA-22D6-CB342D2EB071}" dt="2026-02-10T12:30:20.004" v="386" actId="20577"/>
        <pc:sldMkLst>
          <pc:docMk/>
          <pc:sldMk cId="660232369" sldId="272"/>
        </pc:sldMkLst>
        <pc:spChg chg="mod">
          <ac:chgData name="s2122126 Kota Kawagoe" userId="S::s2122126@cco.kanagawa-it.ac.jp::93734f2e-c858-4b7c-82ec-a402eba940e7" providerId="AD" clId="Web-{7C8E7589-E0E1-61EA-22D6-CB342D2EB071}" dt="2026-02-10T11:29:45.764" v="4" actId="20577"/>
          <ac:spMkLst>
            <pc:docMk/>
            <pc:sldMk cId="660232369" sldId="272"/>
            <ac:spMk id="2" creationId="{60671B9A-05DC-552C-E78A-6E3A7C0B163B}"/>
          </ac:spMkLst>
        </pc:spChg>
        <pc:spChg chg="add mod">
          <ac:chgData name="s2122126 Kota Kawagoe" userId="S::s2122126@cco.kanagawa-it.ac.jp::93734f2e-c858-4b7c-82ec-a402eba940e7" providerId="AD" clId="Web-{7C8E7589-E0E1-61EA-22D6-CB342D2EB071}" dt="2026-02-10T12:30:20.004" v="386" actId="20577"/>
          <ac:spMkLst>
            <pc:docMk/>
            <pc:sldMk cId="660232369" sldId="272"/>
            <ac:spMk id="7" creationId="{9E7DBC42-62B7-C1A4-0A5C-85380C2B597C}"/>
          </ac:spMkLst>
        </pc:spChg>
      </pc:sldChg>
      <pc:sldChg chg="addSp modSp ord">
        <pc:chgData name="s2122126 Kota Kawagoe" userId="S::s2122126@cco.kanagawa-it.ac.jp::93734f2e-c858-4b7c-82ec-a402eba940e7" providerId="AD" clId="Web-{7C8E7589-E0E1-61EA-22D6-CB342D2EB071}" dt="2026-02-10T12:28:09.687" v="337" actId="20577"/>
        <pc:sldMkLst>
          <pc:docMk/>
          <pc:sldMk cId="2496207603" sldId="273"/>
        </pc:sldMkLst>
        <pc:spChg chg="mod">
          <ac:chgData name="s2122126 Kota Kawagoe" userId="S::s2122126@cco.kanagawa-it.ac.jp::93734f2e-c858-4b7c-82ec-a402eba940e7" providerId="AD" clId="Web-{7C8E7589-E0E1-61EA-22D6-CB342D2EB071}" dt="2026-02-10T11:41:49.785" v="100" actId="20577"/>
          <ac:spMkLst>
            <pc:docMk/>
            <pc:sldMk cId="2496207603" sldId="273"/>
            <ac:spMk id="2" creationId="{EA9AE5DA-B357-BA1A-1402-79FD1EC6537C}"/>
          </ac:spMkLst>
        </pc:spChg>
        <pc:spChg chg="add mod">
          <ac:chgData name="s2122126 Kota Kawagoe" userId="S::s2122126@cco.kanagawa-it.ac.jp::93734f2e-c858-4b7c-82ec-a402eba940e7" providerId="AD" clId="Web-{7C8E7589-E0E1-61EA-22D6-CB342D2EB071}" dt="2026-02-10T12:28:09.687" v="337" actId="20577"/>
          <ac:spMkLst>
            <pc:docMk/>
            <pc:sldMk cId="2496207603" sldId="273"/>
            <ac:spMk id="5" creationId="{2DF1DF33-7E50-9808-8492-E5A542264852}"/>
          </ac:spMkLst>
        </pc:spChg>
        <pc:picChg chg="mod">
          <ac:chgData name="s2122126 Kota Kawagoe" userId="S::s2122126@cco.kanagawa-it.ac.jp::93734f2e-c858-4b7c-82ec-a402eba940e7" providerId="AD" clId="Web-{7C8E7589-E0E1-61EA-22D6-CB342D2EB071}" dt="2026-02-10T11:42:07.192" v="103" actId="14100"/>
          <ac:picMkLst>
            <pc:docMk/>
            <pc:sldMk cId="2496207603" sldId="273"/>
            <ac:picMk id="3" creationId="{8D16E3DC-1064-72E7-C6A8-1F7AE76C441B}"/>
          </ac:picMkLst>
        </pc:picChg>
      </pc:sldChg>
      <pc:sldChg chg="addSp modSp ord">
        <pc:chgData name="s2122126 Kota Kawagoe" userId="S::s2122126@cco.kanagawa-it.ac.jp::93734f2e-c858-4b7c-82ec-a402eba940e7" providerId="AD" clId="Web-{7C8E7589-E0E1-61EA-22D6-CB342D2EB071}" dt="2026-02-10T12:28:19.328" v="339" actId="20577"/>
        <pc:sldMkLst>
          <pc:docMk/>
          <pc:sldMk cId="2011058341" sldId="274"/>
        </pc:sldMkLst>
        <pc:spChg chg="mod">
          <ac:chgData name="s2122126 Kota Kawagoe" userId="S::s2122126@cco.kanagawa-it.ac.jp::93734f2e-c858-4b7c-82ec-a402eba940e7" providerId="AD" clId="Web-{7C8E7589-E0E1-61EA-22D6-CB342D2EB071}" dt="2026-02-10T11:43:19.224" v="109" actId="20577"/>
          <ac:spMkLst>
            <pc:docMk/>
            <pc:sldMk cId="2011058341" sldId="274"/>
            <ac:spMk id="2" creationId="{B3C24EBE-B82E-D117-9F78-8645383949C5}"/>
          </ac:spMkLst>
        </pc:spChg>
        <pc:spChg chg="add mod">
          <ac:chgData name="s2122126 Kota Kawagoe" userId="S::s2122126@cco.kanagawa-it.ac.jp::93734f2e-c858-4b7c-82ec-a402eba940e7" providerId="AD" clId="Web-{7C8E7589-E0E1-61EA-22D6-CB342D2EB071}" dt="2026-02-10T12:28:19.328" v="339" actId="20577"/>
          <ac:spMkLst>
            <pc:docMk/>
            <pc:sldMk cId="2011058341" sldId="274"/>
            <ac:spMk id="5" creationId="{A2E85F98-8E86-D9AF-1B30-BC83792D0B11}"/>
          </ac:spMkLst>
        </pc:spChg>
      </pc:sldChg>
      <pc:sldChg chg="addSp delSp modSp ord">
        <pc:chgData name="s2122126 Kota Kawagoe" userId="S::s2122126@cco.kanagawa-it.ac.jp::93734f2e-c858-4b7c-82ec-a402eba940e7" providerId="AD" clId="Web-{7C8E7589-E0E1-61EA-22D6-CB342D2EB071}" dt="2026-02-10T12:30:12.723" v="382" actId="20577"/>
        <pc:sldMkLst>
          <pc:docMk/>
          <pc:sldMk cId="3098940375" sldId="275"/>
        </pc:sldMkLst>
        <pc:spChg chg="mod">
          <ac:chgData name="s2122126 Kota Kawagoe" userId="S::s2122126@cco.kanagawa-it.ac.jp::93734f2e-c858-4b7c-82ec-a402eba940e7" providerId="AD" clId="Web-{7C8E7589-E0E1-61EA-22D6-CB342D2EB071}" dt="2026-02-10T11:31:47.531" v="10" actId="20577"/>
          <ac:spMkLst>
            <pc:docMk/>
            <pc:sldMk cId="3098940375" sldId="275"/>
            <ac:spMk id="3" creationId="{B3C24EBE-B82E-D117-9F78-8645383949C5}"/>
          </ac:spMkLst>
        </pc:spChg>
        <pc:spChg chg="add mod">
          <ac:chgData name="s2122126 Kota Kawagoe" userId="S::s2122126@cco.kanagawa-it.ac.jp::93734f2e-c858-4b7c-82ec-a402eba940e7" providerId="AD" clId="Web-{7C8E7589-E0E1-61EA-22D6-CB342D2EB071}" dt="2026-02-10T12:30:12.723" v="382" actId="20577"/>
          <ac:spMkLst>
            <pc:docMk/>
            <pc:sldMk cId="3098940375" sldId="275"/>
            <ac:spMk id="9" creationId="{4D472EBC-7131-1EBD-948B-2FEB304237A0}"/>
          </ac:spMkLst>
        </pc:spChg>
      </pc:sldChg>
      <pc:sldChg chg="addSp modSp ord">
        <pc:chgData name="s2122126 Kota Kawagoe" userId="S::s2122126@cco.kanagawa-it.ac.jp::93734f2e-c858-4b7c-82ec-a402eba940e7" providerId="AD" clId="Web-{7C8E7589-E0E1-61EA-22D6-CB342D2EB071}" dt="2026-02-10T12:30:37.786" v="390" actId="20577"/>
        <pc:sldMkLst>
          <pc:docMk/>
          <pc:sldMk cId="3168002773" sldId="276"/>
        </pc:sldMkLst>
        <pc:spChg chg="mod">
          <ac:chgData name="s2122126 Kota Kawagoe" userId="S::s2122126@cco.kanagawa-it.ac.jp::93734f2e-c858-4b7c-82ec-a402eba940e7" providerId="AD" clId="Web-{7C8E7589-E0E1-61EA-22D6-CB342D2EB071}" dt="2026-02-10T11:50:45.521" v="157" actId="1076"/>
          <ac:spMkLst>
            <pc:docMk/>
            <pc:sldMk cId="3168002773" sldId="276"/>
            <ac:spMk id="2" creationId="{2E5710E5-83A9-B02A-1D10-1FFC20DD4E7E}"/>
          </ac:spMkLst>
        </pc:spChg>
        <pc:spChg chg="add mod">
          <ac:chgData name="s2122126 Kota Kawagoe" userId="S::s2122126@cco.kanagawa-it.ac.jp::93734f2e-c858-4b7c-82ec-a402eba940e7" providerId="AD" clId="Web-{7C8E7589-E0E1-61EA-22D6-CB342D2EB071}" dt="2026-02-10T12:30:37.786" v="390" actId="20577"/>
          <ac:spMkLst>
            <pc:docMk/>
            <pc:sldMk cId="3168002773" sldId="276"/>
            <ac:spMk id="5" creationId="{3A625E9C-4860-8460-AA35-35011443E018}"/>
          </ac:spMkLst>
        </pc:spChg>
      </pc:sldChg>
      <pc:sldChg chg="addSp modSp">
        <pc:chgData name="s2122126 Kota Kawagoe" userId="S::s2122126@cco.kanagawa-it.ac.jp::93734f2e-c858-4b7c-82ec-a402eba940e7" providerId="AD" clId="Web-{7C8E7589-E0E1-61EA-22D6-CB342D2EB071}" dt="2026-02-10T12:31:08.052" v="399" actId="20577"/>
        <pc:sldMkLst>
          <pc:docMk/>
          <pc:sldMk cId="2489927485" sldId="278"/>
        </pc:sldMkLst>
        <pc:spChg chg="mod">
          <ac:chgData name="s2122126 Kota Kawagoe" userId="S::s2122126@cco.kanagawa-it.ac.jp::93734f2e-c858-4b7c-82ec-a402eba940e7" providerId="AD" clId="Web-{7C8E7589-E0E1-61EA-22D6-CB342D2EB071}" dt="2026-02-10T11:36:16.898" v="46" actId="1076"/>
          <ac:spMkLst>
            <pc:docMk/>
            <pc:sldMk cId="2489927485" sldId="278"/>
            <ac:spMk id="2" creationId="{C8745B05-BFC0-F87C-16F3-11B8264FE711}"/>
          </ac:spMkLst>
        </pc:spChg>
        <pc:spChg chg="add mod">
          <ac:chgData name="s2122126 Kota Kawagoe" userId="S::s2122126@cco.kanagawa-it.ac.jp::93734f2e-c858-4b7c-82ec-a402eba940e7" providerId="AD" clId="Web-{7C8E7589-E0E1-61EA-22D6-CB342D2EB071}" dt="2026-02-10T12:31:08.052" v="399" actId="20577"/>
          <ac:spMkLst>
            <pc:docMk/>
            <pc:sldMk cId="2489927485" sldId="278"/>
            <ac:spMk id="6" creationId="{E3B05DFB-EF51-9FC5-86C1-A985664D1639}"/>
          </ac:spMkLst>
        </pc:spChg>
        <pc:picChg chg="mod">
          <ac:chgData name="s2122126 Kota Kawagoe" userId="S::s2122126@cco.kanagawa-it.ac.jp::93734f2e-c858-4b7c-82ec-a402eba940e7" providerId="AD" clId="Web-{7C8E7589-E0E1-61EA-22D6-CB342D2EB071}" dt="2026-02-10T11:36:07.710" v="45" actId="1076"/>
          <ac:picMkLst>
            <pc:docMk/>
            <pc:sldMk cId="2489927485" sldId="278"/>
            <ac:picMk id="4" creationId="{5BFDF6EB-204D-51A0-039A-F2026467CAD1}"/>
          </ac:picMkLst>
        </pc:picChg>
      </pc:sldChg>
      <pc:sldChg chg="addSp delSp modSp">
        <pc:chgData name="s2122126 Kota Kawagoe" userId="S::s2122126@cco.kanagawa-it.ac.jp::93734f2e-c858-4b7c-82ec-a402eba940e7" providerId="AD" clId="Web-{7C8E7589-E0E1-61EA-22D6-CB342D2EB071}" dt="2026-02-10T12:31:23.631" v="404" actId="20577"/>
        <pc:sldMkLst>
          <pc:docMk/>
          <pc:sldMk cId="281997582" sldId="279"/>
        </pc:sldMkLst>
        <pc:spChg chg="mod">
          <ac:chgData name="s2122126 Kota Kawagoe" userId="S::s2122126@cco.kanagawa-it.ac.jp::93734f2e-c858-4b7c-82ec-a402eba940e7" providerId="AD" clId="Web-{7C8E7589-E0E1-61EA-22D6-CB342D2EB071}" dt="2026-02-10T12:26:02.977" v="302" actId="14100"/>
          <ac:spMkLst>
            <pc:docMk/>
            <pc:sldMk cId="281997582" sldId="279"/>
            <ac:spMk id="2" creationId="{9BE753B9-2E27-0450-D86E-7A8B71382084}"/>
          </ac:spMkLst>
        </pc:spChg>
        <pc:spChg chg="mod">
          <ac:chgData name="s2122126 Kota Kawagoe" userId="S::s2122126@cco.kanagawa-it.ac.jp::93734f2e-c858-4b7c-82ec-a402eba940e7" providerId="AD" clId="Web-{7C8E7589-E0E1-61EA-22D6-CB342D2EB071}" dt="2026-02-10T12:26:15.165" v="306" actId="1076"/>
          <ac:spMkLst>
            <pc:docMk/>
            <pc:sldMk cId="281997582" sldId="279"/>
            <ac:spMk id="7" creationId="{0DDC906F-70C2-6D9F-EEA6-24F1FD8A7B11}"/>
          </ac:spMkLst>
        </pc:spChg>
        <pc:spChg chg="add mod">
          <ac:chgData name="s2122126 Kota Kawagoe" userId="S::s2122126@cco.kanagawa-it.ac.jp::93734f2e-c858-4b7c-82ec-a402eba940e7" providerId="AD" clId="Web-{7C8E7589-E0E1-61EA-22D6-CB342D2EB071}" dt="2026-02-10T12:31:23.631" v="404" actId="20577"/>
          <ac:spMkLst>
            <pc:docMk/>
            <pc:sldMk cId="281997582" sldId="279"/>
            <ac:spMk id="13" creationId="{2112BB0B-1830-231A-BFB5-3974204F89C1}"/>
          </ac:spMkLst>
        </pc:spChg>
        <pc:picChg chg="add mod">
          <ac:chgData name="s2122126 Kota Kawagoe" userId="S::s2122126@cco.kanagawa-it.ac.jp::93734f2e-c858-4b7c-82ec-a402eba940e7" providerId="AD" clId="Web-{7C8E7589-E0E1-61EA-22D6-CB342D2EB071}" dt="2026-02-10T12:24:30.829" v="281" actId="1076"/>
          <ac:picMkLst>
            <pc:docMk/>
            <pc:sldMk cId="281997582" sldId="279"/>
            <ac:picMk id="5" creationId="{ECD4323D-006E-2A5D-65EA-AE4BA737DE9C}"/>
          </ac:picMkLst>
        </pc:picChg>
        <pc:picChg chg="add mod modCrop">
          <ac:chgData name="s2122126 Kota Kawagoe" userId="S::s2122126@cco.kanagawa-it.ac.jp::93734f2e-c858-4b7c-82ec-a402eba940e7" providerId="AD" clId="Web-{7C8E7589-E0E1-61EA-22D6-CB342D2EB071}" dt="2026-02-10T12:26:09.211" v="305" actId="1076"/>
          <ac:picMkLst>
            <pc:docMk/>
            <pc:sldMk cId="281997582" sldId="279"/>
            <ac:picMk id="11" creationId="{0AC31688-FB69-FB46-DF5E-DB3F96402063}"/>
          </ac:picMkLst>
        </pc:picChg>
      </pc:sldChg>
      <pc:sldChg chg="addSp delSp modSp new">
        <pc:chgData name="s2122126 Kota Kawagoe" userId="S::s2122126@cco.kanagawa-it.ac.jp::93734f2e-c858-4b7c-82ec-a402eba940e7" providerId="AD" clId="Web-{7C8E7589-E0E1-61EA-22D6-CB342D2EB071}" dt="2026-02-10T12:30:16.348" v="384" actId="20577"/>
        <pc:sldMkLst>
          <pc:docMk/>
          <pc:sldMk cId="4088164885" sldId="280"/>
        </pc:sldMkLst>
        <pc:spChg chg="add mod">
          <ac:chgData name="s2122126 Kota Kawagoe" userId="S::s2122126@cco.kanagawa-it.ac.jp::93734f2e-c858-4b7c-82ec-a402eba940e7" providerId="AD" clId="Web-{7C8E7589-E0E1-61EA-22D6-CB342D2EB071}" dt="2026-02-10T11:32:51.881" v="22" actId="1076"/>
          <ac:spMkLst>
            <pc:docMk/>
            <pc:sldMk cId="4088164885" sldId="280"/>
            <ac:spMk id="4" creationId="{63AB9CBF-3674-69BA-E2D2-85ECAAA751B1}"/>
          </ac:spMkLst>
        </pc:spChg>
        <pc:spChg chg="add mod">
          <ac:chgData name="s2122126 Kota Kawagoe" userId="S::s2122126@cco.kanagawa-it.ac.jp::93734f2e-c858-4b7c-82ec-a402eba940e7" providerId="AD" clId="Web-{7C8E7589-E0E1-61EA-22D6-CB342D2EB071}" dt="2026-02-10T12:30:16.348" v="384" actId="20577"/>
          <ac:spMkLst>
            <pc:docMk/>
            <pc:sldMk cId="4088164885" sldId="280"/>
            <ac:spMk id="10" creationId="{AEF061B9-5809-279F-749E-AB0D90F8511E}"/>
          </ac:spMkLst>
        </pc:spChg>
      </pc:sldChg>
      <pc:sldChg chg="addSp modSp new">
        <pc:chgData name="s2122126 Kota Kawagoe" userId="S::s2122126@cco.kanagawa-it.ac.jp::93734f2e-c858-4b7c-82ec-a402eba940e7" providerId="AD" clId="Web-{7C8E7589-E0E1-61EA-22D6-CB342D2EB071}" dt="2026-02-10T12:28:02.296" v="335" actId="20577"/>
        <pc:sldMkLst>
          <pc:docMk/>
          <pc:sldMk cId="1442655481" sldId="281"/>
        </pc:sldMkLst>
        <pc:spChg chg="add mod">
          <ac:chgData name="s2122126 Kota Kawagoe" userId="S::s2122126@cco.kanagawa-it.ac.jp::93734f2e-c858-4b7c-82ec-a402eba940e7" providerId="AD" clId="Web-{7C8E7589-E0E1-61EA-22D6-CB342D2EB071}" dt="2026-02-10T11:41:39.785" v="98" actId="20577"/>
          <ac:spMkLst>
            <pc:docMk/>
            <pc:sldMk cId="1442655481" sldId="281"/>
            <ac:spMk id="4" creationId="{598146DD-05BA-8B31-0160-9FCD6BB29CE0}"/>
          </ac:spMkLst>
        </pc:spChg>
        <pc:spChg chg="add mod">
          <ac:chgData name="s2122126 Kota Kawagoe" userId="S::s2122126@cco.kanagawa-it.ac.jp::93734f2e-c858-4b7c-82ec-a402eba940e7" providerId="AD" clId="Web-{7C8E7589-E0E1-61EA-22D6-CB342D2EB071}" dt="2026-02-10T12:28:02.296" v="335" actId="20577"/>
          <ac:spMkLst>
            <pc:docMk/>
            <pc:sldMk cId="1442655481" sldId="281"/>
            <ac:spMk id="6" creationId="{240CAF19-354C-9080-A325-30A1ACD195D5}"/>
          </ac:spMkLst>
        </pc:spChg>
        <pc:picChg chg="add mod">
          <ac:chgData name="s2122126 Kota Kawagoe" userId="S::s2122126@cco.kanagawa-it.ac.jp::93734f2e-c858-4b7c-82ec-a402eba940e7" providerId="AD" clId="Web-{7C8E7589-E0E1-61EA-22D6-CB342D2EB071}" dt="2026-02-10T11:41:05.612" v="90" actId="1076"/>
          <ac:picMkLst>
            <pc:docMk/>
            <pc:sldMk cId="1442655481" sldId="281"/>
            <ac:picMk id="3" creationId="{7DF96CCD-53CD-FF17-7709-E1D5550B4C42}"/>
          </ac:picMkLst>
        </pc:picChg>
      </pc:sldChg>
      <pc:sldChg chg="addSp modSp new">
        <pc:chgData name="s2122126 Kota Kawagoe" userId="S::s2122126@cco.kanagawa-it.ac.jp::93734f2e-c858-4b7c-82ec-a402eba940e7" providerId="AD" clId="Web-{7C8E7589-E0E1-61EA-22D6-CB342D2EB071}" dt="2026-02-10T12:27:16.200" v="319"/>
        <pc:sldMkLst>
          <pc:docMk/>
          <pc:sldMk cId="2541530753" sldId="282"/>
        </pc:sldMkLst>
        <pc:spChg chg="add mod">
          <ac:chgData name="s2122126 Kota Kawagoe" userId="S::s2122126@cco.kanagawa-it.ac.jp::93734f2e-c858-4b7c-82ec-a402eba940e7" providerId="AD" clId="Web-{7C8E7589-E0E1-61EA-22D6-CB342D2EB071}" dt="2026-02-10T11:40:54.252" v="86" actId="20577"/>
          <ac:spMkLst>
            <pc:docMk/>
            <pc:sldMk cId="2541530753" sldId="282"/>
            <ac:spMk id="5" creationId="{9C18198E-F45A-3CDF-D619-AB3BF9660ED7}"/>
          </ac:spMkLst>
        </pc:spChg>
        <pc:spChg chg="add">
          <ac:chgData name="s2122126 Kota Kawagoe" userId="S::s2122126@cco.kanagawa-it.ac.jp::93734f2e-c858-4b7c-82ec-a402eba940e7" providerId="AD" clId="Web-{7C8E7589-E0E1-61EA-22D6-CB342D2EB071}" dt="2026-02-10T12:27:16.200" v="319"/>
          <ac:spMkLst>
            <pc:docMk/>
            <pc:sldMk cId="2541530753" sldId="282"/>
            <ac:spMk id="7" creationId="{DD4151B6-40CD-B376-CECB-38F4346B7D60}"/>
          </ac:spMkLst>
        </pc:spChg>
        <pc:picChg chg="add mod">
          <ac:chgData name="s2122126 Kota Kawagoe" userId="S::s2122126@cco.kanagawa-it.ac.jp::93734f2e-c858-4b7c-82ec-a402eba940e7" providerId="AD" clId="Web-{7C8E7589-E0E1-61EA-22D6-CB342D2EB071}" dt="2026-02-10T11:41:14.347" v="93" actId="1076"/>
          <ac:picMkLst>
            <pc:docMk/>
            <pc:sldMk cId="2541530753" sldId="282"/>
            <ac:picMk id="3" creationId="{A9F94D31-6FF6-C361-1A8C-0362E3086447}"/>
          </ac:picMkLst>
        </pc:picChg>
      </pc:sldChg>
    </pc:docChg>
  </pc:docChgLst>
  <pc:docChgLst>
    <pc:chgData name="s2122126 Kota Kawagoe" userId="S::s2122126@cco.kanagawa-it.ac.jp::93734f2e-c858-4b7c-82ec-a402eba940e7" providerId="AD" clId="Web-{ED4DC649-E748-E65A-EFD4-30EB8A45C308}"/>
    <pc:docChg chg="mod addSld modSld addMainMaster delMainMaster">
      <pc:chgData name="s2122126 Kota Kawagoe" userId="S::s2122126@cco.kanagawa-it.ac.jp::93734f2e-c858-4b7c-82ec-a402eba940e7" providerId="AD" clId="Web-{ED4DC649-E748-E65A-EFD4-30EB8A45C308}" dt="2026-02-04T04:37:47.742" v="21"/>
      <pc:docMkLst>
        <pc:docMk/>
      </pc:docMkLst>
      <pc:sldChg chg="modSp mod modClrScheme chgLayout">
        <pc:chgData name="s2122126 Kota Kawagoe" userId="S::s2122126@cco.kanagawa-it.ac.jp::93734f2e-c858-4b7c-82ec-a402eba940e7" providerId="AD" clId="Web-{ED4DC649-E748-E65A-EFD4-30EB8A45C308}" dt="2026-02-04T04:37:21.382" v="20"/>
        <pc:sldMkLst>
          <pc:docMk/>
          <pc:sldMk cId="2128380218" sldId="256"/>
        </pc:sldMkLst>
        <pc:spChg chg="mod ord">
          <ac:chgData name="s2122126 Kota Kawagoe" userId="S::s2122126@cco.kanagawa-it.ac.jp::93734f2e-c858-4b7c-82ec-a402eba940e7" providerId="AD" clId="Web-{ED4DC649-E748-E65A-EFD4-30EB8A45C308}" dt="2026-02-04T04:37:21.382" v="20"/>
          <ac:spMkLst>
            <pc:docMk/>
            <pc:sldMk cId="2128380218" sldId="256"/>
            <ac:spMk id="2" creationId="{00000000-0000-0000-0000-000000000000}"/>
          </ac:spMkLst>
        </pc:spChg>
        <pc:spChg chg="mod ord">
          <ac:chgData name="s2122126 Kota Kawagoe" userId="S::s2122126@cco.kanagawa-it.ac.jp::93734f2e-c858-4b7c-82ec-a402eba940e7" providerId="AD" clId="Web-{ED4DC649-E748-E65A-EFD4-30EB8A45C308}" dt="2026-02-04T04:37:21.382" v="20"/>
          <ac:spMkLst>
            <pc:docMk/>
            <pc:sldMk cId="2128380218" sldId="256"/>
            <ac:spMk id="3" creationId="{00000000-0000-0000-0000-000000000000}"/>
          </ac:spMkLst>
        </pc:spChg>
      </pc:sldChg>
      <pc:sldChg chg="new">
        <pc:chgData name="s2122126 Kota Kawagoe" userId="S::s2122126@cco.kanagawa-it.ac.jp::93734f2e-c858-4b7c-82ec-a402eba940e7" providerId="AD" clId="Web-{ED4DC649-E748-E65A-EFD4-30EB8A45C308}" dt="2026-02-04T04:37:47.742" v="21"/>
        <pc:sldMkLst>
          <pc:docMk/>
          <pc:sldMk cId="3149241716" sldId="257"/>
        </pc:sldMkLst>
      </pc:sldChg>
      <pc:sldMasterChg chg="add addSldLayout modSldLayout">
        <pc:chgData name="s2122126 Kota Kawagoe" userId="S::s2122126@cco.kanagawa-it.ac.jp::93734f2e-c858-4b7c-82ec-a402eba940e7" providerId="AD" clId="Web-{ED4DC649-E748-E65A-EFD4-30EB8A45C308}" dt="2026-02-04T04:37:21.382" v="20"/>
        <pc:sldMasterMkLst>
          <pc:docMk/>
          <pc:sldMasterMk cId="2600247178" sldId="2147483660"/>
        </pc:sldMasterMkLst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724025805" sldId="2147483661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2516416088" sldId="2147483662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453527121" sldId="2147483663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3538692853" sldId="2147483664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868650313" sldId="2147483665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2708275986" sldId="2147483666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2747213566" sldId="2147483667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2131027372" sldId="2147483668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741969905" sldId="2147483669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803210194" sldId="2147483670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3385596650" sldId="2147483671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4289917318" sldId="2147483672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3385403856" sldId="2147483673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521888098" sldId="2147483674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3172615366" sldId="2147483675"/>
          </pc:sldLayoutMkLst>
        </pc:sldLayoutChg>
        <pc:sldLayoutChg chg="add mod replId">
          <pc:chgData name="s2122126 Kota Kawagoe" userId="S::s2122126@cco.kanagawa-it.ac.jp::93734f2e-c858-4b7c-82ec-a402eba940e7" providerId="AD" clId="Web-{ED4DC649-E748-E65A-EFD4-30EB8A45C308}" dt="2026-02-04T04:37:21.382" v="20"/>
          <pc:sldLayoutMkLst>
            <pc:docMk/>
            <pc:sldMasterMk cId="2600247178" sldId="2147483660"/>
            <pc:sldLayoutMk cId="2151103301" sldId="2147483676"/>
          </pc:sldLayoutMkLst>
        </pc:sldLayoutChg>
      </pc:sldMasterChg>
    </pc:docChg>
  </pc:docChgLst>
  <pc:docChgLst>
    <pc:chgData name="s2122126 Kota Kawagoe" userId="S::s2122126@cco.kanagawa-it.ac.jp::93734f2e-c858-4b7c-82ec-a402eba940e7" providerId="AD" clId="Web-{FF640723-C16C-5975-482F-031E107877B0}"/>
    <pc:docChg chg="modSld">
      <pc:chgData name="s2122126 Kota Kawagoe" userId="S::s2122126@cco.kanagawa-it.ac.jp::93734f2e-c858-4b7c-82ec-a402eba940e7" providerId="AD" clId="Web-{FF640723-C16C-5975-482F-031E107877B0}" dt="2026-02-11T02:36:07.423" v="101" actId="20577"/>
      <pc:docMkLst>
        <pc:docMk/>
      </pc:docMkLst>
      <pc:sldChg chg="modSp">
        <pc:chgData name="s2122126 Kota Kawagoe" userId="S::s2122126@cco.kanagawa-it.ac.jp::93734f2e-c858-4b7c-82ec-a402eba940e7" providerId="AD" clId="Web-{FF640723-C16C-5975-482F-031E107877B0}" dt="2026-02-11T02:15:29.442" v="60" actId="20577"/>
        <pc:sldMkLst>
          <pc:docMk/>
          <pc:sldMk cId="2128380218" sldId="256"/>
        </pc:sldMkLst>
        <pc:spChg chg="mod">
          <ac:chgData name="s2122126 Kota Kawagoe" userId="S::s2122126@cco.kanagawa-it.ac.jp::93734f2e-c858-4b7c-82ec-a402eba940e7" providerId="AD" clId="Web-{FF640723-C16C-5975-482F-031E107877B0}" dt="2026-02-11T02:13:32.294" v="45" actId="20577"/>
          <ac:spMkLst>
            <pc:docMk/>
            <pc:sldMk cId="2128380218" sldId="256"/>
            <ac:spMk id="2" creationId="{00000000-0000-0000-0000-000000000000}"/>
          </ac:spMkLst>
        </pc:spChg>
        <pc:spChg chg="mod">
          <ac:chgData name="s2122126 Kota Kawagoe" userId="S::s2122126@cco.kanagawa-it.ac.jp::93734f2e-c858-4b7c-82ec-a402eba940e7" providerId="AD" clId="Web-{FF640723-C16C-5975-482F-031E107877B0}" dt="2026-02-11T02:15:29.442" v="60" actId="20577"/>
          <ac:spMkLst>
            <pc:docMk/>
            <pc:sldMk cId="2128380218" sldId="256"/>
            <ac:spMk id="3" creationId="{00000000-0000-0000-0000-000000000000}"/>
          </ac:spMkLst>
        </pc:spChg>
      </pc:sldChg>
      <pc:sldChg chg="modSp">
        <pc:chgData name="s2122126 Kota Kawagoe" userId="S::s2122126@cco.kanagawa-it.ac.jp::93734f2e-c858-4b7c-82ec-a402eba940e7" providerId="AD" clId="Web-{FF640723-C16C-5975-482F-031E107877B0}" dt="2026-02-11T02:17:28.473" v="62" actId="20577"/>
        <pc:sldMkLst>
          <pc:docMk/>
          <pc:sldMk cId="3149241716" sldId="257"/>
        </pc:sldMkLst>
        <pc:spChg chg="mod">
          <ac:chgData name="s2122126 Kota Kawagoe" userId="S::s2122126@cco.kanagawa-it.ac.jp::93734f2e-c858-4b7c-82ec-a402eba940e7" providerId="AD" clId="Web-{FF640723-C16C-5975-482F-031E107877B0}" dt="2026-02-11T02:17:28.473" v="62" actId="20577"/>
          <ac:spMkLst>
            <pc:docMk/>
            <pc:sldMk cId="3149241716" sldId="257"/>
            <ac:spMk id="6" creationId="{F2C700A8-8B26-14BC-8184-EFC819735DEA}"/>
          </ac:spMkLst>
        </pc:spChg>
      </pc:sldChg>
      <pc:sldChg chg="modSp">
        <pc:chgData name="s2122126 Kota Kawagoe" userId="S::s2122126@cco.kanagawa-it.ac.jp::93734f2e-c858-4b7c-82ec-a402eba940e7" providerId="AD" clId="Web-{FF640723-C16C-5975-482F-031E107877B0}" dt="2026-02-11T01:50:48.019" v="9" actId="20577"/>
        <pc:sldMkLst>
          <pc:docMk/>
          <pc:sldMk cId="3894829949" sldId="259"/>
        </pc:sldMkLst>
        <pc:spChg chg="mod">
          <ac:chgData name="s2122126 Kota Kawagoe" userId="S::s2122126@cco.kanagawa-it.ac.jp::93734f2e-c858-4b7c-82ec-a402eba940e7" providerId="AD" clId="Web-{FF640723-C16C-5975-482F-031E107877B0}" dt="2026-02-11T01:50:48.019" v="9" actId="20577"/>
          <ac:spMkLst>
            <pc:docMk/>
            <pc:sldMk cId="3894829949" sldId="259"/>
            <ac:spMk id="10" creationId="{D0EE63FC-B6B5-4DE1-3C94-E647C92F1B22}"/>
          </ac:spMkLst>
        </pc:spChg>
      </pc:sldChg>
      <pc:sldChg chg="modSp">
        <pc:chgData name="s2122126 Kota Kawagoe" userId="S::s2122126@cco.kanagawa-it.ac.jp::93734f2e-c858-4b7c-82ec-a402eba940e7" providerId="AD" clId="Web-{FF640723-C16C-5975-482F-031E107877B0}" dt="2026-02-11T01:52:53.078" v="19" actId="1076"/>
        <pc:sldMkLst>
          <pc:docMk/>
          <pc:sldMk cId="92961658" sldId="260"/>
        </pc:sldMkLst>
        <pc:spChg chg="mod">
          <ac:chgData name="s2122126 Kota Kawagoe" userId="S::s2122126@cco.kanagawa-it.ac.jp::93734f2e-c858-4b7c-82ec-a402eba940e7" providerId="AD" clId="Web-{FF640723-C16C-5975-482F-031E107877B0}" dt="2026-02-11T01:52:40.855" v="16" actId="1076"/>
          <ac:spMkLst>
            <pc:docMk/>
            <pc:sldMk cId="92961658" sldId="260"/>
            <ac:spMk id="3" creationId="{294EEFE8-F36C-ECF2-388D-2B58416D7A5C}"/>
          </ac:spMkLst>
        </pc:spChg>
        <pc:spChg chg="mod">
          <ac:chgData name="s2122126 Kota Kawagoe" userId="S::s2122126@cco.kanagawa-it.ac.jp::93734f2e-c858-4b7c-82ec-a402eba940e7" providerId="AD" clId="Web-{FF640723-C16C-5975-482F-031E107877B0}" dt="2026-02-11T01:52:35.618" v="15" actId="1076"/>
          <ac:spMkLst>
            <pc:docMk/>
            <pc:sldMk cId="92961658" sldId="260"/>
            <ac:spMk id="5" creationId="{0858DFBD-BF38-C170-4F2F-D3E3CDD148E1}"/>
          </ac:spMkLst>
        </pc:spChg>
        <pc:spChg chg="mod">
          <ac:chgData name="s2122126 Kota Kawagoe" userId="S::s2122126@cco.kanagawa-it.ac.jp::93734f2e-c858-4b7c-82ec-a402eba940e7" providerId="AD" clId="Web-{FF640723-C16C-5975-482F-031E107877B0}" dt="2026-02-11T01:52:49.796" v="18" actId="1076"/>
          <ac:spMkLst>
            <pc:docMk/>
            <pc:sldMk cId="92961658" sldId="260"/>
            <ac:spMk id="6" creationId="{3D9ADD74-E685-54B9-BC2D-D4206C6AE96C}"/>
          </ac:spMkLst>
        </pc:spChg>
        <pc:spChg chg="mod">
          <ac:chgData name="s2122126 Kota Kawagoe" userId="S::s2122126@cco.kanagawa-it.ac.jp::93734f2e-c858-4b7c-82ec-a402eba940e7" providerId="AD" clId="Web-{FF640723-C16C-5975-482F-031E107877B0}" dt="2026-02-11T01:52:53.078" v="19" actId="1076"/>
          <ac:spMkLst>
            <pc:docMk/>
            <pc:sldMk cId="92961658" sldId="260"/>
            <ac:spMk id="7" creationId="{983E3CD0-1088-42F0-E63C-603256D3B163}"/>
          </ac:spMkLst>
        </pc:spChg>
        <pc:picChg chg="mod">
          <ac:chgData name="s2122126 Kota Kawagoe" userId="S::s2122126@cco.kanagawa-it.ac.jp::93734f2e-c858-4b7c-82ec-a402eba940e7" providerId="AD" clId="Web-{FF640723-C16C-5975-482F-031E107877B0}" dt="2026-02-11T01:52:45.701" v="17" actId="1076"/>
          <ac:picMkLst>
            <pc:docMk/>
            <pc:sldMk cId="92961658" sldId="260"/>
            <ac:picMk id="8" creationId="{AAD2453A-C76A-A41B-A2E5-E5EFD1DF9D50}"/>
          </ac:picMkLst>
        </pc:picChg>
        <pc:picChg chg="mod">
          <ac:chgData name="s2122126 Kota Kawagoe" userId="S::s2122126@cco.kanagawa-it.ac.jp::93734f2e-c858-4b7c-82ec-a402eba940e7" providerId="AD" clId="Web-{FF640723-C16C-5975-482F-031E107877B0}" dt="2026-02-11T01:52:32.303" v="14" actId="1076"/>
          <ac:picMkLst>
            <pc:docMk/>
            <pc:sldMk cId="92961658" sldId="260"/>
            <ac:picMk id="9" creationId="{BB96218D-3E4E-A960-915B-50AE5EEA64B0}"/>
          </ac:picMkLst>
        </pc:picChg>
      </pc:sldChg>
      <pc:sldChg chg="modSp">
        <pc:chgData name="s2122126 Kota Kawagoe" userId="S::s2122126@cco.kanagawa-it.ac.jp::93734f2e-c858-4b7c-82ec-a402eba940e7" providerId="AD" clId="Web-{FF640723-C16C-5975-482F-031E107877B0}" dt="2026-02-11T01:56:09.053" v="31" actId="1076"/>
        <pc:sldMkLst>
          <pc:docMk/>
          <pc:sldMk cId="397481574" sldId="261"/>
        </pc:sldMkLst>
        <pc:spChg chg="mod">
          <ac:chgData name="s2122126 Kota Kawagoe" userId="S::s2122126@cco.kanagawa-it.ac.jp::93734f2e-c858-4b7c-82ec-a402eba940e7" providerId="AD" clId="Web-{FF640723-C16C-5975-482F-031E107877B0}" dt="2026-02-11T01:56:09.053" v="31" actId="1076"/>
          <ac:spMkLst>
            <pc:docMk/>
            <pc:sldMk cId="397481574" sldId="261"/>
            <ac:spMk id="2" creationId="{F29D0999-0308-8240-696B-ED882B500776}"/>
          </ac:spMkLst>
        </pc:spChg>
      </pc:sldChg>
      <pc:sldChg chg="modSp">
        <pc:chgData name="s2122126 Kota Kawagoe" userId="S::s2122126@cco.kanagawa-it.ac.jp::93734f2e-c858-4b7c-82ec-a402eba940e7" providerId="AD" clId="Web-{FF640723-C16C-5975-482F-031E107877B0}" dt="2026-02-11T01:54:54.084" v="20" actId="1076"/>
        <pc:sldMkLst>
          <pc:docMk/>
          <pc:sldMk cId="1939109821" sldId="263"/>
        </pc:sldMkLst>
        <pc:picChg chg="mod">
          <ac:chgData name="s2122126 Kota Kawagoe" userId="S::s2122126@cco.kanagawa-it.ac.jp::93734f2e-c858-4b7c-82ec-a402eba940e7" providerId="AD" clId="Web-{FF640723-C16C-5975-482F-031E107877B0}" dt="2026-02-11T01:54:54.084" v="20" actId="1076"/>
          <ac:picMkLst>
            <pc:docMk/>
            <pc:sldMk cId="1939109821" sldId="263"/>
            <ac:picMk id="3" creationId="{EC7BB619-1340-C6F5-39EF-26D628BE9836}"/>
          </ac:picMkLst>
        </pc:picChg>
      </pc:sldChg>
      <pc:sldChg chg="modSp">
        <pc:chgData name="s2122126 Kota Kawagoe" userId="S::s2122126@cco.kanagawa-it.ac.jp::93734f2e-c858-4b7c-82ec-a402eba940e7" providerId="AD" clId="Web-{FF640723-C16C-5975-482F-031E107877B0}" dt="2026-02-11T02:32:32.173" v="97" actId="20577"/>
        <pc:sldMkLst>
          <pc:docMk/>
          <pc:sldMk cId="2514505022" sldId="267"/>
        </pc:sldMkLst>
        <pc:spChg chg="mod">
          <ac:chgData name="s2122126 Kota Kawagoe" userId="S::s2122126@cco.kanagawa-it.ac.jp::93734f2e-c858-4b7c-82ec-a402eba940e7" providerId="AD" clId="Web-{FF640723-C16C-5975-482F-031E107877B0}" dt="2026-02-11T02:32:32.173" v="97" actId="20577"/>
          <ac:spMkLst>
            <pc:docMk/>
            <pc:sldMk cId="2514505022" sldId="267"/>
            <ac:spMk id="17" creationId="{DD12B861-7ECC-04B0-4124-08BEB264DAC7}"/>
          </ac:spMkLst>
        </pc:spChg>
      </pc:sldChg>
      <pc:sldChg chg="modSp">
        <pc:chgData name="s2122126 Kota Kawagoe" userId="S::s2122126@cco.kanagawa-it.ac.jp::93734f2e-c858-4b7c-82ec-a402eba940e7" providerId="AD" clId="Web-{FF640723-C16C-5975-482F-031E107877B0}" dt="2026-02-11T01:56:43.428" v="35" actId="20577"/>
        <pc:sldMkLst>
          <pc:docMk/>
          <pc:sldMk cId="2610835015" sldId="268"/>
        </pc:sldMkLst>
        <pc:spChg chg="mod">
          <ac:chgData name="s2122126 Kota Kawagoe" userId="S::s2122126@cco.kanagawa-it.ac.jp::93734f2e-c858-4b7c-82ec-a402eba940e7" providerId="AD" clId="Web-{FF640723-C16C-5975-482F-031E107877B0}" dt="2026-02-11T01:56:43.428" v="35" actId="20577"/>
          <ac:spMkLst>
            <pc:docMk/>
            <pc:sldMk cId="2610835015" sldId="268"/>
            <ac:spMk id="2" creationId="{73C57ADF-79E7-0B61-4181-A0C786CBCB5C}"/>
          </ac:spMkLst>
        </pc:spChg>
      </pc:sldChg>
      <pc:sldChg chg="addSp delSp modSp">
        <pc:chgData name="s2122126 Kota Kawagoe" userId="S::s2122126@cco.kanagawa-it.ac.jp::93734f2e-c858-4b7c-82ec-a402eba940e7" providerId="AD" clId="Web-{FF640723-C16C-5975-482F-031E107877B0}" dt="2026-02-11T02:11:15.820" v="44" actId="1076"/>
        <pc:sldMkLst>
          <pc:docMk/>
          <pc:sldMk cId="3992108021" sldId="269"/>
        </pc:sldMkLst>
        <pc:picChg chg="add mod modCrop">
          <ac:chgData name="s2122126 Kota Kawagoe" userId="S::s2122126@cco.kanagawa-it.ac.jp::93734f2e-c858-4b7c-82ec-a402eba940e7" providerId="AD" clId="Web-{FF640723-C16C-5975-482F-031E107877B0}" dt="2026-02-11T02:11:15.820" v="44" actId="1076"/>
          <ac:picMkLst>
            <pc:docMk/>
            <pc:sldMk cId="3992108021" sldId="269"/>
            <ac:picMk id="3" creationId="{649B4443-DAAA-AEC5-8D2D-EAD14B7E1FFA}"/>
          </ac:picMkLst>
        </pc:picChg>
      </pc:sldChg>
      <pc:sldChg chg="modSp">
        <pc:chgData name="s2122126 Kota Kawagoe" userId="S::s2122126@cco.kanagawa-it.ac.jp::93734f2e-c858-4b7c-82ec-a402eba940e7" providerId="AD" clId="Web-{FF640723-C16C-5975-482F-031E107877B0}" dt="2026-02-11T02:30:23.765" v="88" actId="1076"/>
        <pc:sldMkLst>
          <pc:docMk/>
          <pc:sldMk cId="3444234173" sldId="271"/>
        </pc:sldMkLst>
        <pc:spChg chg="mod">
          <ac:chgData name="s2122126 Kota Kawagoe" userId="S::s2122126@cco.kanagawa-it.ac.jp::93734f2e-c858-4b7c-82ec-a402eba940e7" providerId="AD" clId="Web-{FF640723-C16C-5975-482F-031E107877B0}" dt="2026-02-11T02:26:25.074" v="64" actId="1076"/>
          <ac:spMkLst>
            <pc:docMk/>
            <pc:sldMk cId="3444234173" sldId="271"/>
            <ac:spMk id="6" creationId="{D7984413-146F-F3A9-2FA8-4B867A0E5572}"/>
          </ac:spMkLst>
        </pc:spChg>
        <pc:spChg chg="mod">
          <ac:chgData name="s2122126 Kota Kawagoe" userId="S::s2122126@cco.kanagawa-it.ac.jp::93734f2e-c858-4b7c-82ec-a402eba940e7" providerId="AD" clId="Web-{FF640723-C16C-5975-482F-031E107877B0}" dt="2026-02-11T02:30:23.765" v="88" actId="1076"/>
          <ac:spMkLst>
            <pc:docMk/>
            <pc:sldMk cId="3444234173" sldId="271"/>
            <ac:spMk id="8" creationId="{13AAA13C-16D6-D8C2-AD77-825AD521A5DF}"/>
          </ac:spMkLst>
        </pc:spChg>
        <pc:spChg chg="mod">
          <ac:chgData name="s2122126 Kota Kawagoe" userId="S::s2122126@cco.kanagawa-it.ac.jp::93734f2e-c858-4b7c-82ec-a402eba940e7" providerId="AD" clId="Web-{FF640723-C16C-5975-482F-031E107877B0}" dt="2026-02-11T02:30:17.984" v="87" actId="20577"/>
          <ac:spMkLst>
            <pc:docMk/>
            <pc:sldMk cId="3444234173" sldId="271"/>
            <ac:spMk id="9" creationId="{5CB433F4-1F96-B456-9814-49B863B0D2A4}"/>
          </ac:spMkLst>
        </pc:spChg>
        <pc:picChg chg="mod">
          <ac:chgData name="s2122126 Kota Kawagoe" userId="S::s2122126@cco.kanagawa-it.ac.jp::93734f2e-c858-4b7c-82ec-a402eba940e7" providerId="AD" clId="Web-{FF640723-C16C-5975-482F-031E107877B0}" dt="2026-02-11T02:26:22.167" v="63" actId="1076"/>
          <ac:picMkLst>
            <pc:docMk/>
            <pc:sldMk cId="3444234173" sldId="271"/>
            <ac:picMk id="7" creationId="{4B93CCD8-3ADF-DE82-FEC7-678685C92829}"/>
          </ac:picMkLst>
        </pc:picChg>
      </pc:sldChg>
      <pc:sldChg chg="modSp">
        <pc:chgData name="s2122126 Kota Kawagoe" userId="S::s2122126@cco.kanagawa-it.ac.jp::93734f2e-c858-4b7c-82ec-a402eba940e7" providerId="AD" clId="Web-{FF640723-C16C-5975-482F-031E107877B0}" dt="2026-02-11T01:55:09.256" v="23" actId="1076"/>
        <pc:sldMkLst>
          <pc:docMk/>
          <pc:sldMk cId="660232369" sldId="272"/>
        </pc:sldMkLst>
        <pc:picChg chg="mod">
          <ac:chgData name="s2122126 Kota Kawagoe" userId="S::s2122126@cco.kanagawa-it.ac.jp::93734f2e-c858-4b7c-82ec-a402eba940e7" providerId="AD" clId="Web-{FF640723-C16C-5975-482F-031E107877B0}" dt="2026-02-11T01:55:09.256" v="23" actId="1076"/>
          <ac:picMkLst>
            <pc:docMk/>
            <pc:sldMk cId="660232369" sldId="272"/>
            <ac:picMk id="3" creationId="{92414D8D-A169-FF8B-E8E6-83E138502DB6}"/>
          </ac:picMkLst>
        </pc:picChg>
      </pc:sldChg>
      <pc:sldChg chg="modSp">
        <pc:chgData name="s2122126 Kota Kawagoe" userId="S::s2122126@cco.kanagawa-it.ac.jp::93734f2e-c858-4b7c-82ec-a402eba940e7" providerId="AD" clId="Web-{FF640723-C16C-5975-482F-031E107877B0}" dt="2026-02-11T02:36:07.423" v="101" actId="20577"/>
        <pc:sldMkLst>
          <pc:docMk/>
          <pc:sldMk cId="2496207603" sldId="273"/>
        </pc:sldMkLst>
        <pc:spChg chg="mod">
          <ac:chgData name="s2122126 Kota Kawagoe" userId="S::s2122126@cco.kanagawa-it.ac.jp::93734f2e-c858-4b7c-82ec-a402eba940e7" providerId="AD" clId="Web-{FF640723-C16C-5975-482F-031E107877B0}" dt="2026-02-11T02:36:07.423" v="101" actId="20577"/>
          <ac:spMkLst>
            <pc:docMk/>
            <pc:sldMk cId="2496207603" sldId="273"/>
            <ac:spMk id="2" creationId="{EA9AE5DA-B357-BA1A-1402-79FD1EC6537C}"/>
          </ac:spMkLst>
        </pc:spChg>
        <pc:picChg chg="mod">
          <ac:chgData name="s2122126 Kota Kawagoe" userId="S::s2122126@cco.kanagawa-it.ac.jp::93734f2e-c858-4b7c-82ec-a402eba940e7" providerId="AD" clId="Web-{FF640723-C16C-5975-482F-031E107877B0}" dt="2026-02-11T01:51:10.113" v="11" actId="1076"/>
          <ac:picMkLst>
            <pc:docMk/>
            <pc:sldMk cId="2496207603" sldId="273"/>
            <ac:picMk id="3" creationId="{8D16E3DC-1064-72E7-C6A8-1F7AE76C441B}"/>
          </ac:picMkLst>
        </pc:picChg>
      </pc:sldChg>
      <pc:sldChg chg="modSp">
        <pc:chgData name="s2122126 Kota Kawagoe" userId="S::s2122126@cco.kanagawa-it.ac.jp::93734f2e-c858-4b7c-82ec-a402eba940e7" providerId="AD" clId="Web-{FF640723-C16C-5975-482F-031E107877B0}" dt="2026-02-11T01:51:20.925" v="13" actId="1076"/>
        <pc:sldMkLst>
          <pc:docMk/>
          <pc:sldMk cId="2011058341" sldId="274"/>
        </pc:sldMkLst>
        <pc:picChg chg="mod">
          <ac:chgData name="s2122126 Kota Kawagoe" userId="S::s2122126@cco.kanagawa-it.ac.jp::93734f2e-c858-4b7c-82ec-a402eba940e7" providerId="AD" clId="Web-{FF640723-C16C-5975-482F-031E107877B0}" dt="2026-02-11T01:51:20.925" v="13" actId="1076"/>
          <ac:picMkLst>
            <pc:docMk/>
            <pc:sldMk cId="2011058341" sldId="274"/>
            <ac:picMk id="4" creationId="{65E17390-1F1B-B1A9-71B2-FF70C48657BD}"/>
          </ac:picMkLst>
        </pc:picChg>
      </pc:sldChg>
      <pc:sldChg chg="modSp">
        <pc:chgData name="s2122126 Kota Kawagoe" userId="S::s2122126@cco.kanagawa-it.ac.jp::93734f2e-c858-4b7c-82ec-a402eba940e7" providerId="AD" clId="Web-{FF640723-C16C-5975-482F-031E107877B0}" dt="2026-02-11T01:54:59.521" v="21" actId="1076"/>
        <pc:sldMkLst>
          <pc:docMk/>
          <pc:sldMk cId="3098940375" sldId="275"/>
        </pc:sldMkLst>
        <pc:picChg chg="mod">
          <ac:chgData name="s2122126 Kota Kawagoe" userId="S::s2122126@cco.kanagawa-it.ac.jp::93734f2e-c858-4b7c-82ec-a402eba940e7" providerId="AD" clId="Web-{FF640723-C16C-5975-482F-031E107877B0}" dt="2026-02-11T01:54:59.521" v="21" actId="1076"/>
          <ac:picMkLst>
            <pc:docMk/>
            <pc:sldMk cId="3098940375" sldId="275"/>
            <ac:picMk id="4" creationId="{56A87734-BC3A-8F96-86E4-A8E3531902C9}"/>
          </ac:picMkLst>
        </pc:picChg>
      </pc:sldChg>
      <pc:sldChg chg="modSp">
        <pc:chgData name="s2122126 Kota Kawagoe" userId="S::s2122126@cco.kanagawa-it.ac.jp::93734f2e-c858-4b7c-82ec-a402eba940e7" providerId="AD" clId="Web-{FF640723-C16C-5975-482F-031E107877B0}" dt="2026-02-11T01:56:14.959" v="32" actId="1076"/>
        <pc:sldMkLst>
          <pc:docMk/>
          <pc:sldMk cId="3168002773" sldId="276"/>
        </pc:sldMkLst>
        <pc:picChg chg="mod">
          <ac:chgData name="s2122126 Kota Kawagoe" userId="S::s2122126@cco.kanagawa-it.ac.jp::93734f2e-c858-4b7c-82ec-a402eba940e7" providerId="AD" clId="Web-{FF640723-C16C-5975-482F-031E107877B0}" dt="2026-02-11T01:56:14.959" v="32" actId="1076"/>
          <ac:picMkLst>
            <pc:docMk/>
            <pc:sldMk cId="3168002773" sldId="276"/>
            <ac:picMk id="3" creationId="{5423CD63-FC76-0A10-9C6D-FCEA626105D2}"/>
          </ac:picMkLst>
        </pc:picChg>
      </pc:sldChg>
      <pc:sldChg chg="modSp">
        <pc:chgData name="s2122126 Kota Kawagoe" userId="S::s2122126@cco.kanagawa-it.ac.jp::93734f2e-c858-4b7c-82ec-a402eba940e7" providerId="AD" clId="Web-{FF640723-C16C-5975-482F-031E107877B0}" dt="2026-02-11T01:55:05.537" v="22" actId="1076"/>
        <pc:sldMkLst>
          <pc:docMk/>
          <pc:sldMk cId="4088164885" sldId="280"/>
        </pc:sldMkLst>
      </pc:sldChg>
      <pc:sldChg chg="modSp">
        <pc:chgData name="s2122126 Kota Kawagoe" userId="S::s2122126@cco.kanagawa-it.ac.jp::93734f2e-c858-4b7c-82ec-a402eba940e7" providerId="AD" clId="Web-{FF640723-C16C-5975-482F-031E107877B0}" dt="2026-02-11T01:51:01.191" v="10" actId="1076"/>
        <pc:sldMkLst>
          <pc:docMk/>
          <pc:sldMk cId="1442655481" sldId="281"/>
        </pc:sldMkLst>
        <pc:picChg chg="mod">
          <ac:chgData name="s2122126 Kota Kawagoe" userId="S::s2122126@cco.kanagawa-it.ac.jp::93734f2e-c858-4b7c-82ec-a402eba940e7" providerId="AD" clId="Web-{FF640723-C16C-5975-482F-031E107877B0}" dt="2026-02-11T01:51:01.191" v="10" actId="1076"/>
          <ac:picMkLst>
            <pc:docMk/>
            <pc:sldMk cId="1442655481" sldId="281"/>
            <ac:picMk id="3" creationId="{7DF96CCD-53CD-FF17-7709-E1D5550B4C42}"/>
          </ac:picMkLst>
        </pc:picChg>
      </pc:sldChg>
      <pc:sldChg chg="modSp">
        <pc:chgData name="s2122126 Kota Kawagoe" userId="S::s2122126@cco.kanagawa-it.ac.jp::93734f2e-c858-4b7c-82ec-a402eba940e7" providerId="AD" clId="Web-{FF640723-C16C-5975-482F-031E107877B0}" dt="2026-02-11T01:51:15.003" v="12" actId="1076"/>
        <pc:sldMkLst>
          <pc:docMk/>
          <pc:sldMk cId="2541530753" sldId="282"/>
        </pc:sldMkLst>
        <pc:picChg chg="mod">
          <ac:chgData name="s2122126 Kota Kawagoe" userId="S::s2122126@cco.kanagawa-it.ac.jp::93734f2e-c858-4b7c-82ec-a402eba940e7" providerId="AD" clId="Web-{FF640723-C16C-5975-482F-031E107877B0}" dt="2026-02-11T01:51:15.003" v="12" actId="1076"/>
          <ac:picMkLst>
            <pc:docMk/>
            <pc:sldMk cId="2541530753" sldId="282"/>
            <ac:picMk id="3" creationId="{A9F94D31-6FF6-C361-1A8C-0362E3086447}"/>
          </ac:picMkLst>
        </pc:picChg>
      </pc:sldChg>
    </pc:docChg>
  </pc:docChgLst>
  <pc:docChgLst>
    <pc:chgData name="s2122126 Kota Kawagoe" userId="S::s2122126@cco.kanagawa-it.ac.jp::93734f2e-c858-4b7c-82ec-a402eba940e7" providerId="AD" clId="Web-{09CAE015-1272-0AE2-05A7-95CC74161BA2}"/>
    <pc:docChg chg="delSld modSld">
      <pc:chgData name="s2122126 Kota Kawagoe" userId="S::s2122126@cco.kanagawa-it.ac.jp::93734f2e-c858-4b7c-82ec-a402eba940e7" providerId="AD" clId="Web-{09CAE015-1272-0AE2-05A7-95CC74161BA2}" dt="2026-02-11T03:20:29.023" v="18" actId="20577"/>
      <pc:docMkLst>
        <pc:docMk/>
      </pc:docMkLst>
      <pc:sldChg chg="modSp">
        <pc:chgData name="s2122126 Kota Kawagoe" userId="S::s2122126@cco.kanagawa-it.ac.jp::93734f2e-c858-4b7c-82ec-a402eba940e7" providerId="AD" clId="Web-{09CAE015-1272-0AE2-05A7-95CC74161BA2}" dt="2026-02-11T03:19:58.538" v="11" actId="20577"/>
        <pc:sldMkLst>
          <pc:docMk/>
          <pc:sldMk cId="3869695760" sldId="266"/>
        </pc:sldMkLst>
        <pc:spChg chg="mod">
          <ac:chgData name="s2122126 Kota Kawagoe" userId="S::s2122126@cco.kanagawa-it.ac.jp::93734f2e-c858-4b7c-82ec-a402eba940e7" providerId="AD" clId="Web-{09CAE015-1272-0AE2-05A7-95CC74161BA2}" dt="2026-02-11T03:19:58.538" v="11" actId="20577"/>
          <ac:spMkLst>
            <pc:docMk/>
            <pc:sldMk cId="3869695760" sldId="266"/>
            <ac:spMk id="7" creationId="{8BB1521D-5FE5-E0CC-A1D4-6941116D696A}"/>
          </ac:spMkLst>
        </pc:spChg>
      </pc:sldChg>
      <pc:sldChg chg="modSp">
        <pc:chgData name="s2122126 Kota Kawagoe" userId="S::s2122126@cco.kanagawa-it.ac.jp::93734f2e-c858-4b7c-82ec-a402eba940e7" providerId="AD" clId="Web-{09CAE015-1272-0AE2-05A7-95CC74161BA2}" dt="2026-02-11T03:19:26.365" v="4" actId="20577"/>
        <pc:sldMkLst>
          <pc:docMk/>
          <pc:sldMk cId="2514505022" sldId="267"/>
        </pc:sldMkLst>
        <pc:spChg chg="mod">
          <ac:chgData name="s2122126 Kota Kawagoe" userId="S::s2122126@cco.kanagawa-it.ac.jp::93734f2e-c858-4b7c-82ec-a402eba940e7" providerId="AD" clId="Web-{09CAE015-1272-0AE2-05A7-95CC74161BA2}" dt="2026-02-11T03:19:26.365" v="4" actId="20577"/>
          <ac:spMkLst>
            <pc:docMk/>
            <pc:sldMk cId="2514505022" sldId="267"/>
            <ac:spMk id="29" creationId="{126B3EEE-4446-D4DC-7291-EA8F013F9527}"/>
          </ac:spMkLst>
        </pc:spChg>
      </pc:sldChg>
      <pc:sldChg chg="modSp">
        <pc:chgData name="s2122126 Kota Kawagoe" userId="S::s2122126@cco.kanagawa-it.ac.jp::93734f2e-c858-4b7c-82ec-a402eba940e7" providerId="AD" clId="Web-{09CAE015-1272-0AE2-05A7-95CC74161BA2}" dt="2026-02-11T03:19:55.319" v="9" actId="20577"/>
        <pc:sldMkLst>
          <pc:docMk/>
          <pc:sldMk cId="2610835015" sldId="268"/>
        </pc:sldMkLst>
        <pc:spChg chg="mod">
          <ac:chgData name="s2122126 Kota Kawagoe" userId="S::s2122126@cco.kanagawa-it.ac.jp::93734f2e-c858-4b7c-82ec-a402eba940e7" providerId="AD" clId="Web-{09CAE015-1272-0AE2-05A7-95CC74161BA2}" dt="2026-02-11T03:19:55.319" v="9" actId="20577"/>
          <ac:spMkLst>
            <pc:docMk/>
            <pc:sldMk cId="2610835015" sldId="268"/>
            <ac:spMk id="5" creationId="{5D852128-9093-B862-BD59-A9332AF6648D}"/>
          </ac:spMkLst>
        </pc:spChg>
      </pc:sldChg>
      <pc:sldChg chg="modSp">
        <pc:chgData name="s2122126 Kota Kawagoe" userId="S::s2122126@cco.kanagawa-it.ac.jp::93734f2e-c858-4b7c-82ec-a402eba940e7" providerId="AD" clId="Web-{09CAE015-1272-0AE2-05A7-95CC74161BA2}" dt="2026-02-11T03:20:18.742" v="15" actId="20577"/>
        <pc:sldMkLst>
          <pc:docMk/>
          <pc:sldMk cId="3992108021" sldId="269"/>
        </pc:sldMkLst>
        <pc:spChg chg="mod">
          <ac:chgData name="s2122126 Kota Kawagoe" userId="S::s2122126@cco.kanagawa-it.ac.jp::93734f2e-c858-4b7c-82ec-a402eba940e7" providerId="AD" clId="Web-{09CAE015-1272-0AE2-05A7-95CC74161BA2}" dt="2026-02-11T03:20:18.742" v="15" actId="20577"/>
          <ac:spMkLst>
            <pc:docMk/>
            <pc:sldMk cId="3992108021" sldId="269"/>
            <ac:spMk id="4" creationId="{31B4A64F-B998-0FB8-4B4D-BEA18E77E1F3}"/>
          </ac:spMkLst>
        </pc:spChg>
      </pc:sldChg>
      <pc:sldChg chg="modSp">
        <pc:chgData name="s2122126 Kota Kawagoe" userId="S::s2122126@cco.kanagawa-it.ac.jp::93734f2e-c858-4b7c-82ec-a402eba940e7" providerId="AD" clId="Web-{09CAE015-1272-0AE2-05A7-95CC74161BA2}" dt="2026-02-11T03:20:23.820" v="17" actId="20577"/>
        <pc:sldMkLst>
          <pc:docMk/>
          <pc:sldMk cId="2601474126" sldId="270"/>
        </pc:sldMkLst>
        <pc:spChg chg="mod">
          <ac:chgData name="s2122126 Kota Kawagoe" userId="S::s2122126@cco.kanagawa-it.ac.jp::93734f2e-c858-4b7c-82ec-a402eba940e7" providerId="AD" clId="Web-{09CAE015-1272-0AE2-05A7-95CC74161BA2}" dt="2026-02-11T03:20:23.820" v="17" actId="20577"/>
          <ac:spMkLst>
            <pc:docMk/>
            <pc:sldMk cId="2601474126" sldId="270"/>
            <ac:spMk id="11" creationId="{0B9FA17E-AF66-CAD8-0152-EE1053F43A28}"/>
          </ac:spMkLst>
        </pc:spChg>
      </pc:sldChg>
      <pc:sldChg chg="modSp">
        <pc:chgData name="s2122126 Kota Kawagoe" userId="S::s2122126@cco.kanagawa-it.ac.jp::93734f2e-c858-4b7c-82ec-a402eba940e7" providerId="AD" clId="Web-{09CAE015-1272-0AE2-05A7-95CC74161BA2}" dt="2026-02-11T03:19:05.286" v="0" actId="20577"/>
        <pc:sldMkLst>
          <pc:docMk/>
          <pc:sldMk cId="3168002773" sldId="276"/>
        </pc:sldMkLst>
        <pc:spChg chg="mod">
          <ac:chgData name="s2122126 Kota Kawagoe" userId="S::s2122126@cco.kanagawa-it.ac.jp::93734f2e-c858-4b7c-82ec-a402eba940e7" providerId="AD" clId="Web-{09CAE015-1272-0AE2-05A7-95CC74161BA2}" dt="2026-02-11T03:19:05.286" v="0" actId="20577"/>
          <ac:spMkLst>
            <pc:docMk/>
            <pc:sldMk cId="3168002773" sldId="276"/>
            <ac:spMk id="2" creationId="{2E5710E5-83A9-B02A-1D10-1FFC20DD4E7E}"/>
          </ac:spMkLst>
        </pc:spChg>
      </pc:sldChg>
      <pc:sldChg chg="modSp">
        <pc:chgData name="s2122126 Kota Kawagoe" userId="S::s2122126@cco.kanagawa-it.ac.jp::93734f2e-c858-4b7c-82ec-a402eba940e7" providerId="AD" clId="Web-{09CAE015-1272-0AE2-05A7-95CC74161BA2}" dt="2026-02-11T03:20:13.163" v="14" actId="20577"/>
        <pc:sldMkLst>
          <pc:docMk/>
          <pc:sldMk cId="2489927485" sldId="278"/>
        </pc:sldMkLst>
        <pc:spChg chg="mod">
          <ac:chgData name="s2122126 Kota Kawagoe" userId="S::s2122126@cco.kanagawa-it.ac.jp::93734f2e-c858-4b7c-82ec-a402eba940e7" providerId="AD" clId="Web-{09CAE015-1272-0AE2-05A7-95CC74161BA2}" dt="2026-02-11T03:20:13.163" v="14" actId="20577"/>
          <ac:spMkLst>
            <pc:docMk/>
            <pc:sldMk cId="2489927485" sldId="278"/>
            <ac:spMk id="6" creationId="{E3B05DFB-EF51-9FC5-86C1-A985664D1639}"/>
          </ac:spMkLst>
        </pc:spChg>
      </pc:sldChg>
      <pc:sldChg chg="modSp">
        <pc:chgData name="s2122126 Kota Kawagoe" userId="S::s2122126@cco.kanagawa-it.ac.jp::93734f2e-c858-4b7c-82ec-a402eba940e7" providerId="AD" clId="Web-{09CAE015-1272-0AE2-05A7-95CC74161BA2}" dt="2026-02-11T03:20:29.023" v="18" actId="20577"/>
        <pc:sldMkLst>
          <pc:docMk/>
          <pc:sldMk cId="281997582" sldId="279"/>
        </pc:sldMkLst>
        <pc:spChg chg="mod">
          <ac:chgData name="s2122126 Kota Kawagoe" userId="S::s2122126@cco.kanagawa-it.ac.jp::93734f2e-c858-4b7c-82ec-a402eba940e7" providerId="AD" clId="Web-{09CAE015-1272-0AE2-05A7-95CC74161BA2}" dt="2026-02-11T03:20:29.023" v="18" actId="20577"/>
          <ac:spMkLst>
            <pc:docMk/>
            <pc:sldMk cId="281997582" sldId="279"/>
            <ac:spMk id="13" creationId="{2112BB0B-1830-231A-BFB5-3974204F89C1}"/>
          </ac:spMkLst>
        </pc:spChg>
      </pc:sldChg>
    </pc:docChg>
  </pc:docChgLst>
  <pc:docChgLst>
    <pc:chgData name="s2122126 Kota Kawagoe" userId="S::s2122126@cco.kanagawa-it.ac.jp::93734f2e-c858-4b7c-82ec-a402eba940e7" providerId="AD" clId="Web-{F98C877C-7870-4E64-0284-795505252CB4}"/>
    <pc:docChg chg="addSld delSld modSld">
      <pc:chgData name="s2122126 Kota Kawagoe" userId="S::s2122126@cco.kanagawa-it.ac.jp::93734f2e-c858-4b7c-82ec-a402eba940e7" providerId="AD" clId="Web-{F98C877C-7870-4E64-0284-795505252CB4}" dt="2026-02-10T05:44:11.955" v="363" actId="1076"/>
      <pc:docMkLst>
        <pc:docMk/>
      </pc:docMkLst>
      <pc:sldChg chg="addSp delSp modSp">
        <pc:chgData name="s2122126 Kota Kawagoe" userId="S::s2122126@cco.kanagawa-it.ac.jp::93734f2e-c858-4b7c-82ec-a402eba940e7" providerId="AD" clId="Web-{F98C877C-7870-4E64-0284-795505252CB4}" dt="2026-02-10T04:06:28.122" v="334" actId="1076"/>
        <pc:sldMkLst>
          <pc:docMk/>
          <pc:sldMk cId="2128380218" sldId="256"/>
        </pc:sldMkLst>
        <pc:picChg chg="mod">
          <ac:chgData name="s2122126 Kota Kawagoe" userId="S::s2122126@cco.kanagawa-it.ac.jp::93734f2e-c858-4b7c-82ec-a402eba940e7" providerId="AD" clId="Web-{F98C877C-7870-4E64-0284-795505252CB4}" dt="2026-02-10T04:06:28.122" v="334" actId="1076"/>
          <ac:picMkLst>
            <pc:docMk/>
            <pc:sldMk cId="2128380218" sldId="256"/>
            <ac:picMk id="4" creationId="{7A725713-A504-8E45-E73A-C0D3B1650827}"/>
          </ac:picMkLst>
        </pc:picChg>
      </pc:sldChg>
      <pc:sldChg chg="modSp">
        <pc:chgData name="s2122126 Kota Kawagoe" userId="S::s2122126@cco.kanagawa-it.ac.jp::93734f2e-c858-4b7c-82ec-a402eba940e7" providerId="AD" clId="Web-{F98C877C-7870-4E64-0284-795505252CB4}" dt="2026-02-10T01:49:10.243" v="29" actId="20577"/>
        <pc:sldMkLst>
          <pc:docMk/>
          <pc:sldMk cId="2378797476" sldId="258"/>
        </pc:sldMkLst>
        <pc:spChg chg="mod">
          <ac:chgData name="s2122126 Kota Kawagoe" userId="S::s2122126@cco.kanagawa-it.ac.jp::93734f2e-c858-4b7c-82ec-a402eba940e7" providerId="AD" clId="Web-{F98C877C-7870-4E64-0284-795505252CB4}" dt="2026-02-10T01:48:41.681" v="22" actId="1076"/>
          <ac:spMkLst>
            <pc:docMk/>
            <pc:sldMk cId="2378797476" sldId="258"/>
            <ac:spMk id="9" creationId="{ED24FC33-316C-F27A-96D1-C43787E3CBF1}"/>
          </ac:spMkLst>
        </pc:spChg>
        <pc:spChg chg="mod">
          <ac:chgData name="s2122126 Kota Kawagoe" userId="S::s2122126@cco.kanagawa-it.ac.jp::93734f2e-c858-4b7c-82ec-a402eba940e7" providerId="AD" clId="Web-{F98C877C-7870-4E64-0284-795505252CB4}" dt="2026-02-10T01:48:35.759" v="20" actId="1076"/>
          <ac:spMkLst>
            <pc:docMk/>
            <pc:sldMk cId="2378797476" sldId="258"/>
            <ac:spMk id="10" creationId="{FF1AA046-48EB-0DD1-BD91-4EAB9B4615D0}"/>
          </ac:spMkLst>
        </pc:spChg>
        <pc:spChg chg="mod">
          <ac:chgData name="s2122126 Kota Kawagoe" userId="S::s2122126@cco.kanagawa-it.ac.jp::93734f2e-c858-4b7c-82ec-a402eba940e7" providerId="AD" clId="Web-{F98C877C-7870-4E64-0284-795505252CB4}" dt="2026-02-10T01:49:10.243" v="29" actId="20577"/>
          <ac:spMkLst>
            <pc:docMk/>
            <pc:sldMk cId="2378797476" sldId="258"/>
            <ac:spMk id="11" creationId="{DC1EB7FA-802C-97FF-7694-A3DDE42388EF}"/>
          </ac:spMkLst>
        </pc:spChg>
        <pc:picChg chg="mod">
          <ac:chgData name="s2122126 Kota Kawagoe" userId="S::s2122126@cco.kanagawa-it.ac.jp::93734f2e-c858-4b7c-82ec-a402eba940e7" providerId="AD" clId="Web-{F98C877C-7870-4E64-0284-795505252CB4}" dt="2026-02-10T01:48:43.352" v="23" actId="1076"/>
          <ac:picMkLst>
            <pc:docMk/>
            <pc:sldMk cId="2378797476" sldId="258"/>
            <ac:picMk id="17" creationId="{772F5C17-8E72-0FFA-70D1-C0363FEEA0C3}"/>
          </ac:picMkLst>
        </pc:picChg>
        <pc:picChg chg="mod">
          <ac:chgData name="s2122126 Kota Kawagoe" userId="S::s2122126@cco.kanagawa-it.ac.jp::93734f2e-c858-4b7c-82ec-a402eba940e7" providerId="AD" clId="Web-{F98C877C-7870-4E64-0284-795505252CB4}" dt="2026-02-10T01:48:38.493" v="21" actId="1076"/>
          <ac:picMkLst>
            <pc:docMk/>
            <pc:sldMk cId="2378797476" sldId="258"/>
            <ac:picMk id="18" creationId="{F71E71FE-041F-0700-58F4-134D00531889}"/>
          </ac:picMkLst>
        </pc:picChg>
      </pc:sldChg>
      <pc:sldChg chg="modSp">
        <pc:chgData name="s2122126 Kota Kawagoe" userId="S::s2122126@cco.kanagawa-it.ac.jp::93734f2e-c858-4b7c-82ec-a402eba940e7" providerId="AD" clId="Web-{F98C877C-7870-4E64-0284-795505252CB4}" dt="2026-02-10T02:22:14.236" v="123" actId="20577"/>
        <pc:sldMkLst>
          <pc:docMk/>
          <pc:sldMk cId="3894829949" sldId="259"/>
        </pc:sldMkLst>
        <pc:spChg chg="mod">
          <ac:chgData name="s2122126 Kota Kawagoe" userId="S::s2122126@cco.kanagawa-it.ac.jp::93734f2e-c858-4b7c-82ec-a402eba940e7" providerId="AD" clId="Web-{F98C877C-7870-4E64-0284-795505252CB4}" dt="2026-02-10T02:21:11.469" v="109" actId="20577"/>
          <ac:spMkLst>
            <pc:docMk/>
            <pc:sldMk cId="3894829949" sldId="259"/>
            <ac:spMk id="10" creationId="{D0EE63FC-B6B5-4DE1-3C94-E647C92F1B22}"/>
          </ac:spMkLst>
        </pc:spChg>
        <pc:spChg chg="mod">
          <ac:chgData name="s2122126 Kota Kawagoe" userId="S::s2122126@cco.kanagawa-it.ac.jp::93734f2e-c858-4b7c-82ec-a402eba940e7" providerId="AD" clId="Web-{F98C877C-7870-4E64-0284-795505252CB4}" dt="2026-02-10T02:22:14.236" v="123" actId="20577"/>
          <ac:spMkLst>
            <pc:docMk/>
            <pc:sldMk cId="3894829949" sldId="259"/>
            <ac:spMk id="11" creationId="{E24D7741-23C1-F787-A0E8-3F625B734969}"/>
          </ac:spMkLst>
        </pc:spChg>
      </pc:sldChg>
      <pc:sldChg chg="modSp">
        <pc:chgData name="s2122126 Kota Kawagoe" userId="S::s2122126@cco.kanagawa-it.ac.jp::93734f2e-c858-4b7c-82ec-a402eba940e7" providerId="AD" clId="Web-{F98C877C-7870-4E64-0284-795505252CB4}" dt="2026-02-10T02:26:20.706" v="163" actId="1076"/>
        <pc:sldMkLst>
          <pc:docMk/>
          <pc:sldMk cId="92961658" sldId="260"/>
        </pc:sldMkLst>
        <pc:spChg chg="mod">
          <ac:chgData name="s2122126 Kota Kawagoe" userId="S::s2122126@cco.kanagawa-it.ac.jp::93734f2e-c858-4b7c-82ec-a402eba940e7" providerId="AD" clId="Web-{F98C877C-7870-4E64-0284-795505252CB4}" dt="2026-02-10T02:26:20.706" v="163" actId="1076"/>
          <ac:spMkLst>
            <pc:docMk/>
            <pc:sldMk cId="92961658" sldId="260"/>
            <ac:spMk id="6" creationId="{3D9ADD74-E685-54B9-BC2D-D4206C6AE96C}"/>
          </ac:spMkLst>
        </pc:spChg>
        <pc:spChg chg="mod">
          <ac:chgData name="s2122126 Kota Kawagoe" userId="S::s2122126@cco.kanagawa-it.ac.jp::93734f2e-c858-4b7c-82ec-a402eba940e7" providerId="AD" clId="Web-{F98C877C-7870-4E64-0284-795505252CB4}" dt="2026-02-10T02:26:18.581" v="162" actId="20577"/>
          <ac:spMkLst>
            <pc:docMk/>
            <pc:sldMk cId="92961658" sldId="260"/>
            <ac:spMk id="7" creationId="{983E3CD0-1088-42F0-E63C-603256D3B163}"/>
          </ac:spMkLst>
        </pc:spChg>
      </pc:sldChg>
      <pc:sldChg chg="modSp">
        <pc:chgData name="s2122126 Kota Kawagoe" userId="S::s2122126@cco.kanagawa-it.ac.jp::93734f2e-c858-4b7c-82ec-a402eba940e7" providerId="AD" clId="Web-{F98C877C-7870-4E64-0284-795505252CB4}" dt="2026-02-10T03:46:21.035" v="315"/>
        <pc:sldMkLst>
          <pc:docMk/>
          <pc:sldMk cId="397481574" sldId="261"/>
        </pc:sldMkLst>
      </pc:sldChg>
      <pc:sldChg chg="modSp">
        <pc:chgData name="s2122126 Kota Kawagoe" userId="S::s2122126@cco.kanagawa-it.ac.jp::93734f2e-c858-4b7c-82ec-a402eba940e7" providerId="AD" clId="Web-{F98C877C-7870-4E64-0284-795505252CB4}" dt="2026-02-10T03:45:47.424" v="310" actId="1076"/>
        <pc:sldMkLst>
          <pc:docMk/>
          <pc:sldMk cId="3652461032" sldId="262"/>
        </pc:sldMkLst>
        <pc:picChg chg="mod">
          <ac:chgData name="s2122126 Kota Kawagoe" userId="S::s2122126@cco.kanagawa-it.ac.jp::93734f2e-c858-4b7c-82ec-a402eba940e7" providerId="AD" clId="Web-{F98C877C-7870-4E64-0284-795505252CB4}" dt="2026-02-10T03:45:47.424" v="310" actId="1076"/>
          <ac:picMkLst>
            <pc:docMk/>
            <pc:sldMk cId="3652461032" sldId="262"/>
            <ac:picMk id="5" creationId="{B14A18F3-ADF1-E8A5-09F4-650F064596DD}"/>
          </ac:picMkLst>
        </pc:picChg>
        <pc:picChg chg="mod">
          <ac:chgData name="s2122126 Kota Kawagoe" userId="S::s2122126@cco.kanagawa-it.ac.jp::93734f2e-c858-4b7c-82ec-a402eba940e7" providerId="AD" clId="Web-{F98C877C-7870-4E64-0284-795505252CB4}" dt="2026-02-10T03:45:38.970" v="309"/>
          <ac:picMkLst>
            <pc:docMk/>
            <pc:sldMk cId="3652461032" sldId="262"/>
            <ac:picMk id="6" creationId="{F5F8129B-274C-6EC3-48B5-979E26381023}"/>
          </ac:picMkLst>
        </pc:picChg>
      </pc:sldChg>
      <pc:sldChg chg="modSp">
        <pc:chgData name="s2122126 Kota Kawagoe" userId="S::s2122126@cco.kanagawa-it.ac.jp::93734f2e-c858-4b7c-82ec-a402eba940e7" providerId="AD" clId="Web-{F98C877C-7870-4E64-0284-795505252CB4}" dt="2026-02-10T03:45:11.250" v="305"/>
        <pc:sldMkLst>
          <pc:docMk/>
          <pc:sldMk cId="1939109821" sldId="263"/>
        </pc:sldMkLst>
        <pc:picChg chg="mod">
          <ac:chgData name="s2122126 Kota Kawagoe" userId="S::s2122126@cco.kanagawa-it.ac.jp::93734f2e-c858-4b7c-82ec-a402eba940e7" providerId="AD" clId="Web-{F98C877C-7870-4E64-0284-795505252CB4}" dt="2026-02-10T03:45:11.250" v="305"/>
          <ac:picMkLst>
            <pc:docMk/>
            <pc:sldMk cId="1939109821" sldId="263"/>
            <ac:picMk id="3" creationId="{EC7BB619-1340-C6F5-39EF-26D628BE9836}"/>
          </ac:picMkLst>
        </pc:picChg>
      </pc:sldChg>
      <pc:sldChg chg="addSp modSp">
        <pc:chgData name="s2122126 Kota Kawagoe" userId="S::s2122126@cco.kanagawa-it.ac.jp::93734f2e-c858-4b7c-82ec-a402eba940e7" providerId="AD" clId="Web-{F98C877C-7870-4E64-0284-795505252CB4}" dt="2026-02-10T03:44:40.109" v="301"/>
        <pc:sldMkLst>
          <pc:docMk/>
          <pc:sldMk cId="3869695760" sldId="266"/>
        </pc:sldMkLst>
        <pc:spChg chg="mod">
          <ac:chgData name="s2122126 Kota Kawagoe" userId="S::s2122126@cco.kanagawa-it.ac.jp::93734f2e-c858-4b7c-82ec-a402eba940e7" providerId="AD" clId="Web-{F98C877C-7870-4E64-0284-795505252CB4}" dt="2026-02-10T03:36:41.896" v="299" actId="1076"/>
          <ac:spMkLst>
            <pc:docMk/>
            <pc:sldMk cId="3869695760" sldId="266"/>
            <ac:spMk id="2" creationId="{E65D2672-C3A3-8B0B-4078-EBC831B58E12}"/>
          </ac:spMkLst>
        </pc:spChg>
        <pc:spChg chg="add mod ord">
          <ac:chgData name="s2122126 Kota Kawagoe" userId="S::s2122126@cco.kanagawa-it.ac.jp::93734f2e-c858-4b7c-82ec-a402eba940e7" providerId="AD" clId="Web-{F98C877C-7870-4E64-0284-795505252CB4}" dt="2026-02-10T03:36:52.818" v="300"/>
          <ac:spMkLst>
            <pc:docMk/>
            <pc:sldMk cId="3869695760" sldId="266"/>
            <ac:spMk id="5" creationId="{9977FC44-2782-1966-55D2-608B8AC53D63}"/>
          </ac:spMkLst>
        </pc:spChg>
        <pc:picChg chg="add mod">
          <ac:chgData name="s2122126 Kota Kawagoe" userId="S::s2122126@cco.kanagawa-it.ac.jp::93734f2e-c858-4b7c-82ec-a402eba940e7" providerId="AD" clId="Web-{F98C877C-7870-4E64-0284-795505252CB4}" dt="2026-02-10T03:44:40.109" v="301"/>
          <ac:picMkLst>
            <pc:docMk/>
            <pc:sldMk cId="3869695760" sldId="266"/>
            <ac:picMk id="4" creationId="{DCE0BB3D-B272-925A-CA3F-4BB97DBF6A9E}"/>
          </ac:picMkLst>
        </pc:picChg>
      </pc:sldChg>
      <pc:sldChg chg="modSp">
        <pc:chgData name="s2122126 Kota Kawagoe" userId="S::s2122126@cco.kanagawa-it.ac.jp::93734f2e-c858-4b7c-82ec-a402eba940e7" providerId="AD" clId="Web-{F98C877C-7870-4E64-0284-795505252CB4}" dt="2026-02-10T02:32:46.142" v="171" actId="20577"/>
        <pc:sldMkLst>
          <pc:docMk/>
          <pc:sldMk cId="2514505022" sldId="267"/>
        </pc:sldMkLst>
        <pc:spChg chg="mod">
          <ac:chgData name="s2122126 Kota Kawagoe" userId="S::s2122126@cco.kanagawa-it.ac.jp::93734f2e-c858-4b7c-82ec-a402eba940e7" providerId="AD" clId="Web-{F98C877C-7870-4E64-0284-795505252CB4}" dt="2026-02-10T02:32:46.142" v="171" actId="20577"/>
          <ac:spMkLst>
            <pc:docMk/>
            <pc:sldMk cId="2514505022" sldId="267"/>
            <ac:spMk id="17" creationId="{DD12B861-7ECC-04B0-4124-08BEB264DAC7}"/>
          </ac:spMkLst>
        </pc:spChg>
      </pc:sldChg>
      <pc:sldChg chg="modSp">
        <pc:chgData name="s2122126 Kota Kawagoe" userId="S::s2122126@cco.kanagawa-it.ac.jp::93734f2e-c858-4b7c-82ec-a402eba940e7" providerId="AD" clId="Web-{F98C877C-7870-4E64-0284-795505252CB4}" dt="2026-02-10T03:06:13.701" v="211" actId="20577"/>
        <pc:sldMkLst>
          <pc:docMk/>
          <pc:sldMk cId="2610835015" sldId="268"/>
        </pc:sldMkLst>
        <pc:spChg chg="mod">
          <ac:chgData name="s2122126 Kota Kawagoe" userId="S::s2122126@cco.kanagawa-it.ac.jp::93734f2e-c858-4b7c-82ec-a402eba940e7" providerId="AD" clId="Web-{F98C877C-7870-4E64-0284-795505252CB4}" dt="2026-02-10T03:06:13.701" v="211" actId="20577"/>
          <ac:spMkLst>
            <pc:docMk/>
            <pc:sldMk cId="2610835015" sldId="268"/>
            <ac:spMk id="2" creationId="{73C57ADF-79E7-0B61-4181-A0C786CBCB5C}"/>
          </ac:spMkLst>
        </pc:spChg>
      </pc:sldChg>
      <pc:sldChg chg="delSp modSp">
        <pc:chgData name="s2122126 Kota Kawagoe" userId="S::s2122126@cco.kanagawa-it.ac.jp::93734f2e-c858-4b7c-82ec-a402eba940e7" providerId="AD" clId="Web-{F98C877C-7870-4E64-0284-795505252CB4}" dt="2026-02-10T05:44:11.955" v="363" actId="1076"/>
        <pc:sldMkLst>
          <pc:docMk/>
          <pc:sldMk cId="2601474126" sldId="270"/>
        </pc:sldMkLst>
        <pc:spChg chg="mod">
          <ac:chgData name="s2122126 Kota Kawagoe" userId="S::s2122126@cco.kanagawa-it.ac.jp::93734f2e-c858-4b7c-82ec-a402eba940e7" providerId="AD" clId="Web-{F98C877C-7870-4E64-0284-795505252CB4}" dt="2026-02-10T05:43:37.047" v="349" actId="1076"/>
          <ac:spMkLst>
            <pc:docMk/>
            <pc:sldMk cId="2601474126" sldId="270"/>
            <ac:spMk id="3" creationId="{9394A2B0-9273-7DA9-C196-FC45DEC8D886}"/>
          </ac:spMkLst>
        </pc:spChg>
        <pc:spChg chg="mod">
          <ac:chgData name="s2122126 Kota Kawagoe" userId="S::s2122126@cco.kanagawa-it.ac.jp::93734f2e-c858-4b7c-82ec-a402eba940e7" providerId="AD" clId="Web-{F98C877C-7870-4E64-0284-795505252CB4}" dt="2026-02-10T05:43:20.155" v="344" actId="20577"/>
          <ac:spMkLst>
            <pc:docMk/>
            <pc:sldMk cId="2601474126" sldId="270"/>
            <ac:spMk id="4" creationId="{7348F119-4578-3510-7298-E6434F2A7023}"/>
          </ac:spMkLst>
        </pc:spChg>
        <pc:spChg chg="mod">
          <ac:chgData name="s2122126 Kota Kawagoe" userId="S::s2122126@cco.kanagawa-it.ac.jp::93734f2e-c858-4b7c-82ec-a402eba940e7" providerId="AD" clId="Web-{F98C877C-7870-4E64-0284-795505252CB4}" dt="2026-02-10T05:43:41.688" v="350" actId="1076"/>
          <ac:spMkLst>
            <pc:docMk/>
            <pc:sldMk cId="2601474126" sldId="270"/>
            <ac:spMk id="5" creationId="{6EE53512-675C-3AD1-29E9-60D48525D46F}"/>
          </ac:spMkLst>
        </pc:spChg>
        <pc:picChg chg="mod">
          <ac:chgData name="s2122126 Kota Kawagoe" userId="S::s2122126@cco.kanagawa-it.ac.jp::93734f2e-c858-4b7c-82ec-a402eba940e7" providerId="AD" clId="Web-{F98C877C-7870-4E64-0284-795505252CB4}" dt="2026-02-10T05:44:11.955" v="363" actId="1076"/>
          <ac:picMkLst>
            <pc:docMk/>
            <pc:sldMk cId="2601474126" sldId="270"/>
            <ac:picMk id="8" creationId="{72007FCA-5D4E-29F0-09DE-9EB0EF02CE11}"/>
          </ac:picMkLst>
        </pc:picChg>
      </pc:sldChg>
      <pc:sldChg chg="modSp">
        <pc:chgData name="s2122126 Kota Kawagoe" userId="S::s2122126@cco.kanagawa-it.ac.jp::93734f2e-c858-4b7c-82ec-a402eba940e7" providerId="AD" clId="Web-{F98C877C-7870-4E64-0284-795505252CB4}" dt="2026-02-10T02:25:42.298" v="148" actId="20577"/>
        <pc:sldMkLst>
          <pc:docMk/>
          <pc:sldMk cId="3444234173" sldId="271"/>
        </pc:sldMkLst>
        <pc:spChg chg="mod">
          <ac:chgData name="s2122126 Kota Kawagoe" userId="S::s2122126@cco.kanagawa-it.ac.jp::93734f2e-c858-4b7c-82ec-a402eba940e7" providerId="AD" clId="Web-{F98C877C-7870-4E64-0284-795505252CB4}" dt="2026-02-10T02:25:42.298" v="148" actId="20577"/>
          <ac:spMkLst>
            <pc:docMk/>
            <pc:sldMk cId="3444234173" sldId="271"/>
            <ac:spMk id="8" creationId="{13AAA13C-16D6-D8C2-AD77-825AD521A5DF}"/>
          </ac:spMkLst>
        </pc:spChg>
        <pc:spChg chg="mod">
          <ac:chgData name="s2122126 Kota Kawagoe" userId="S::s2122126@cco.kanagawa-it.ac.jp::93734f2e-c858-4b7c-82ec-a402eba940e7" providerId="AD" clId="Web-{F98C877C-7870-4E64-0284-795505252CB4}" dt="2026-02-10T02:17:40.856" v="95" actId="20577"/>
          <ac:spMkLst>
            <pc:docMk/>
            <pc:sldMk cId="3444234173" sldId="271"/>
            <ac:spMk id="9" creationId="{5CB433F4-1F96-B456-9814-49B863B0D2A4}"/>
          </ac:spMkLst>
        </pc:spChg>
      </pc:sldChg>
      <pc:sldChg chg="addSp modSp add replId">
        <pc:chgData name="s2122126 Kota Kawagoe" userId="S::s2122126@cco.kanagawa-it.ac.jp::93734f2e-c858-4b7c-82ec-a402eba940e7" providerId="AD" clId="Web-{F98C877C-7870-4E64-0284-795505252CB4}" dt="2026-02-10T03:44:55.375" v="303" actId="1076"/>
        <pc:sldMkLst>
          <pc:docMk/>
          <pc:sldMk cId="2489927485" sldId="278"/>
        </pc:sldMkLst>
        <pc:spChg chg="mod">
          <ac:chgData name="s2122126 Kota Kawagoe" userId="S::s2122126@cco.kanagawa-it.ac.jp::93734f2e-c858-4b7c-82ec-a402eba940e7" providerId="AD" clId="Web-{F98C877C-7870-4E64-0284-795505252CB4}" dt="2026-02-10T03:31:56.628" v="278" actId="1076"/>
          <ac:spMkLst>
            <pc:docMk/>
            <pc:sldMk cId="2489927485" sldId="278"/>
            <ac:spMk id="2" creationId="{C8745B05-BFC0-F87C-16F3-11B8264FE711}"/>
          </ac:spMkLst>
        </pc:spChg>
        <pc:spChg chg="mod">
          <ac:chgData name="s2122126 Kota Kawagoe" userId="S::s2122126@cco.kanagawa-it.ac.jp::93734f2e-c858-4b7c-82ec-a402eba940e7" providerId="AD" clId="Web-{F98C877C-7870-4E64-0284-795505252CB4}" dt="2026-02-10T03:32:07.519" v="279" actId="1076"/>
          <ac:spMkLst>
            <pc:docMk/>
            <pc:sldMk cId="2489927485" sldId="278"/>
            <ac:spMk id="3" creationId="{CB7A3673-0290-B5E5-46E2-AA1914F3BC80}"/>
          </ac:spMkLst>
        </pc:spChg>
        <pc:picChg chg="add mod modCrop">
          <ac:chgData name="s2122126 Kota Kawagoe" userId="S::s2122126@cco.kanagawa-it.ac.jp::93734f2e-c858-4b7c-82ec-a402eba940e7" providerId="AD" clId="Web-{F98C877C-7870-4E64-0284-795505252CB4}" dt="2026-02-10T03:44:55.375" v="303" actId="1076"/>
          <ac:picMkLst>
            <pc:docMk/>
            <pc:sldMk cId="2489927485" sldId="278"/>
            <ac:picMk id="4" creationId="{5BFDF6EB-204D-51A0-039A-F2026467CAD1}"/>
          </ac:picMkLst>
        </pc:picChg>
      </pc:sldChg>
      <pc:sldChg chg="delSp modSp add del replId">
        <pc:chgData name="s2122126 Kota Kawagoe" userId="S::s2122126@cco.kanagawa-it.ac.jp::93734f2e-c858-4b7c-82ec-a402eba940e7" providerId="AD" clId="Web-{F98C877C-7870-4E64-0284-795505252CB4}" dt="2026-02-10T05:44:09.252" v="362" actId="1076"/>
        <pc:sldMkLst>
          <pc:docMk/>
          <pc:sldMk cId="281997582" sldId="279"/>
        </pc:sldMkLst>
        <pc:spChg chg="mod">
          <ac:chgData name="s2122126 Kota Kawagoe" userId="S::s2122126@cco.kanagawa-it.ac.jp::93734f2e-c858-4b7c-82ec-a402eba940e7" providerId="AD" clId="Web-{F98C877C-7870-4E64-0284-795505252CB4}" dt="2026-02-10T05:43:53.751" v="356" actId="1076"/>
          <ac:spMkLst>
            <pc:docMk/>
            <pc:sldMk cId="281997582" sldId="279"/>
            <ac:spMk id="2" creationId="{9BE753B9-2E27-0450-D86E-7A8B71382084}"/>
          </ac:spMkLst>
        </pc:spChg>
        <pc:spChg chg="mod">
          <ac:chgData name="s2122126 Kota Kawagoe" userId="S::s2122126@cco.kanagawa-it.ac.jp::93734f2e-c858-4b7c-82ec-a402eba940e7" providerId="AD" clId="Web-{F98C877C-7870-4E64-0284-795505252CB4}" dt="2026-02-10T05:43:56.251" v="357" actId="20577"/>
          <ac:spMkLst>
            <pc:docMk/>
            <pc:sldMk cId="281997582" sldId="279"/>
            <ac:spMk id="4" creationId="{44CB4F41-2468-9645-C0AD-7BC143DE6595}"/>
          </ac:spMkLst>
        </pc:spChg>
        <pc:spChg chg="mod">
          <ac:chgData name="s2122126 Kota Kawagoe" userId="S::s2122126@cco.kanagawa-it.ac.jp::93734f2e-c858-4b7c-82ec-a402eba940e7" providerId="AD" clId="Web-{F98C877C-7870-4E64-0284-795505252CB4}" dt="2026-02-10T05:44:06.705" v="361" actId="1076"/>
          <ac:spMkLst>
            <pc:docMk/>
            <pc:sldMk cId="281997582" sldId="279"/>
            <ac:spMk id="7" creationId="{0DDC906F-70C2-6D9F-EEA6-24F1FD8A7B11}"/>
          </ac:spMkLst>
        </pc:spChg>
        <pc:picChg chg="mod">
          <ac:chgData name="s2122126 Kota Kawagoe" userId="S::s2122126@cco.kanagawa-it.ac.jp::93734f2e-c858-4b7c-82ec-a402eba940e7" providerId="AD" clId="Web-{F98C877C-7870-4E64-0284-795505252CB4}" dt="2026-02-10T05:44:09.252" v="362" actId="1076"/>
          <ac:picMkLst>
            <pc:docMk/>
            <pc:sldMk cId="281997582" sldId="279"/>
            <ac:picMk id="6" creationId="{7CF40A0B-31F2-886E-4478-4560062917C9}"/>
          </ac:picMkLst>
        </pc:picChg>
      </pc:sldChg>
    </pc:docChg>
  </pc:docChgLst>
  <pc:docChgLst>
    <pc:chgData name="s2122126 Kota Kawagoe" userId="S::s2122126@cco.kanagawa-it.ac.jp::93734f2e-c858-4b7c-82ec-a402eba940e7" providerId="AD" clId="Web-{49BE2D6D-EC46-94F7-A597-44C9C1E03428}"/>
    <pc:docChg chg="modSld">
      <pc:chgData name="s2122126 Kota Kawagoe" userId="S::s2122126@cco.kanagawa-it.ac.jp::93734f2e-c858-4b7c-82ec-a402eba940e7" providerId="AD" clId="Web-{49BE2D6D-EC46-94F7-A597-44C9C1E03428}" dt="2026-02-09T09:39:27.108" v="72" actId="20577"/>
      <pc:docMkLst>
        <pc:docMk/>
      </pc:docMkLst>
      <pc:sldChg chg="modSp">
        <pc:chgData name="s2122126 Kota Kawagoe" userId="S::s2122126@cco.kanagawa-it.ac.jp::93734f2e-c858-4b7c-82ec-a402eba940e7" providerId="AD" clId="Web-{49BE2D6D-EC46-94F7-A597-44C9C1E03428}" dt="2026-02-09T09:32:19.029" v="11" actId="20577"/>
        <pc:sldMkLst>
          <pc:docMk/>
          <pc:sldMk cId="3149241716" sldId="257"/>
        </pc:sldMkLst>
        <pc:spChg chg="mod">
          <ac:chgData name="s2122126 Kota Kawagoe" userId="S::s2122126@cco.kanagawa-it.ac.jp::93734f2e-c858-4b7c-82ec-a402eba940e7" providerId="AD" clId="Web-{49BE2D6D-EC46-94F7-A597-44C9C1E03428}" dt="2026-02-09T09:32:13.215" v="9" actId="20577"/>
          <ac:spMkLst>
            <pc:docMk/>
            <pc:sldMk cId="3149241716" sldId="257"/>
            <ac:spMk id="4" creationId="{0EFF697A-2640-3355-D43A-85BA6D8FE3AE}"/>
          </ac:spMkLst>
        </pc:spChg>
        <pc:spChg chg="mod">
          <ac:chgData name="s2122126 Kota Kawagoe" userId="S::s2122126@cco.kanagawa-it.ac.jp::93734f2e-c858-4b7c-82ec-a402eba940e7" providerId="AD" clId="Web-{49BE2D6D-EC46-94F7-A597-44C9C1E03428}" dt="2026-02-09T09:32:19.029" v="11" actId="20577"/>
          <ac:spMkLst>
            <pc:docMk/>
            <pc:sldMk cId="3149241716" sldId="257"/>
            <ac:spMk id="6" creationId="{F2C700A8-8B26-14BC-8184-EFC819735DEA}"/>
          </ac:spMkLst>
        </pc:spChg>
      </pc:sldChg>
      <pc:sldChg chg="modSp">
        <pc:chgData name="s2122126 Kota Kawagoe" userId="S::s2122126@cco.kanagawa-it.ac.jp::93734f2e-c858-4b7c-82ec-a402eba940e7" providerId="AD" clId="Web-{49BE2D6D-EC46-94F7-A597-44C9C1E03428}" dt="2026-02-09T09:36:06.415" v="67" actId="1076"/>
        <pc:sldMkLst>
          <pc:docMk/>
          <pc:sldMk cId="2378797476" sldId="258"/>
        </pc:sldMkLst>
        <pc:spChg chg="mod">
          <ac:chgData name="s2122126 Kota Kawagoe" userId="S::s2122126@cco.kanagawa-it.ac.jp::93734f2e-c858-4b7c-82ec-a402eba940e7" providerId="AD" clId="Web-{49BE2D6D-EC46-94F7-A597-44C9C1E03428}" dt="2026-02-09T09:33:58.452" v="33" actId="1076"/>
          <ac:spMkLst>
            <pc:docMk/>
            <pc:sldMk cId="2378797476" sldId="258"/>
            <ac:spMk id="6" creationId="{0F6539EA-F90F-AF87-7650-34554C4D7120}"/>
          </ac:spMkLst>
        </pc:spChg>
        <pc:spChg chg="mod">
          <ac:chgData name="s2122126 Kota Kawagoe" userId="S::s2122126@cco.kanagawa-it.ac.jp::93734f2e-c858-4b7c-82ec-a402eba940e7" providerId="AD" clId="Web-{49BE2D6D-EC46-94F7-A597-44C9C1E03428}" dt="2026-02-09T09:34:16.563" v="36" actId="14100"/>
          <ac:spMkLst>
            <pc:docMk/>
            <pc:sldMk cId="2378797476" sldId="258"/>
            <ac:spMk id="7" creationId="{6AE38535-6F6C-EB0F-5A6A-A8D793599FB7}"/>
          </ac:spMkLst>
        </pc:spChg>
        <pc:spChg chg="mod">
          <ac:chgData name="s2122126 Kota Kawagoe" userId="S::s2122126@cco.kanagawa-it.ac.jp::93734f2e-c858-4b7c-82ec-a402eba940e7" providerId="AD" clId="Web-{49BE2D6D-EC46-94F7-A597-44C9C1E03428}" dt="2026-02-09T09:34:16.579" v="37" actId="14100"/>
          <ac:spMkLst>
            <pc:docMk/>
            <pc:sldMk cId="2378797476" sldId="258"/>
            <ac:spMk id="8" creationId="{B77B8D29-BA15-5BF1-7F5C-F537D080C661}"/>
          </ac:spMkLst>
        </pc:spChg>
        <pc:spChg chg="mod">
          <ac:chgData name="s2122126 Kota Kawagoe" userId="S::s2122126@cco.kanagawa-it.ac.jp::93734f2e-c858-4b7c-82ec-a402eba940e7" providerId="AD" clId="Web-{49BE2D6D-EC46-94F7-A597-44C9C1E03428}" dt="2026-02-09T09:34:39.534" v="43" actId="20577"/>
          <ac:spMkLst>
            <pc:docMk/>
            <pc:sldMk cId="2378797476" sldId="258"/>
            <ac:spMk id="9" creationId="{ED24FC33-316C-F27A-96D1-C43787E3CBF1}"/>
          </ac:spMkLst>
        </pc:spChg>
        <pc:spChg chg="mod">
          <ac:chgData name="s2122126 Kota Kawagoe" userId="S::s2122126@cco.kanagawa-it.ac.jp::93734f2e-c858-4b7c-82ec-a402eba940e7" providerId="AD" clId="Web-{49BE2D6D-EC46-94F7-A597-44C9C1E03428}" dt="2026-02-09T09:34:42.878" v="44" actId="1076"/>
          <ac:spMkLst>
            <pc:docMk/>
            <pc:sldMk cId="2378797476" sldId="258"/>
            <ac:spMk id="10" creationId="{FF1AA046-48EB-0DD1-BD91-4EAB9B4615D0}"/>
          </ac:spMkLst>
        </pc:spChg>
        <pc:spChg chg="mod">
          <ac:chgData name="s2122126 Kota Kawagoe" userId="S::s2122126@cco.kanagawa-it.ac.jp::93734f2e-c858-4b7c-82ec-a402eba940e7" providerId="AD" clId="Web-{49BE2D6D-EC46-94F7-A597-44C9C1E03428}" dt="2026-02-09T09:36:06.415" v="67" actId="1076"/>
          <ac:spMkLst>
            <pc:docMk/>
            <pc:sldMk cId="2378797476" sldId="258"/>
            <ac:spMk id="11" creationId="{DC1EB7FA-802C-97FF-7694-A3DDE42388EF}"/>
          </ac:spMkLst>
        </pc:spChg>
        <pc:spChg chg="mod">
          <ac:chgData name="s2122126 Kota Kawagoe" userId="S::s2122126@cco.kanagawa-it.ac.jp::93734f2e-c858-4b7c-82ec-a402eba940e7" providerId="AD" clId="Web-{49BE2D6D-EC46-94F7-A597-44C9C1E03428}" dt="2026-02-09T09:35:31.913" v="58" actId="1076"/>
          <ac:spMkLst>
            <pc:docMk/>
            <pc:sldMk cId="2378797476" sldId="258"/>
            <ac:spMk id="12" creationId="{13768318-2C0E-FE49-4777-BA5D30216571}"/>
          </ac:spMkLst>
        </pc:spChg>
        <pc:spChg chg="mod">
          <ac:chgData name="s2122126 Kota Kawagoe" userId="S::s2122126@cco.kanagawa-it.ac.jp::93734f2e-c858-4b7c-82ec-a402eba940e7" providerId="AD" clId="Web-{49BE2D6D-EC46-94F7-A597-44C9C1E03428}" dt="2026-02-09T09:35:55.680" v="64" actId="1076"/>
          <ac:spMkLst>
            <pc:docMk/>
            <pc:sldMk cId="2378797476" sldId="258"/>
            <ac:spMk id="13" creationId="{4DA3815A-24E6-57C2-9DBF-493405E24BCC}"/>
          </ac:spMkLst>
        </pc:spChg>
        <pc:spChg chg="mod">
          <ac:chgData name="s2122126 Kota Kawagoe" userId="S::s2122126@cco.kanagawa-it.ac.jp::93734f2e-c858-4b7c-82ec-a402eba940e7" providerId="AD" clId="Web-{49BE2D6D-EC46-94F7-A597-44C9C1E03428}" dt="2026-02-09T09:35:48.617" v="62" actId="1076"/>
          <ac:spMkLst>
            <pc:docMk/>
            <pc:sldMk cId="2378797476" sldId="258"/>
            <ac:spMk id="14" creationId="{27C7296C-DC17-F57A-FFAA-4CE65762B3A6}"/>
          </ac:spMkLst>
        </pc:spChg>
        <pc:spChg chg="mod">
          <ac:chgData name="s2122126 Kota Kawagoe" userId="S::s2122126@cco.kanagawa-it.ac.jp::93734f2e-c858-4b7c-82ec-a402eba940e7" providerId="AD" clId="Web-{49BE2D6D-EC46-94F7-A597-44C9C1E03428}" dt="2026-02-09T09:34:25.923" v="39" actId="1076"/>
          <ac:spMkLst>
            <pc:docMk/>
            <pc:sldMk cId="2378797476" sldId="258"/>
            <ac:spMk id="15" creationId="{54785EFA-FEA2-3D2F-EC24-048ADE6D163F}"/>
          </ac:spMkLst>
        </pc:spChg>
        <pc:spChg chg="mod">
          <ac:chgData name="s2122126 Kota Kawagoe" userId="S::s2122126@cco.kanagawa-it.ac.jp::93734f2e-c858-4b7c-82ec-a402eba940e7" providerId="AD" clId="Web-{49BE2D6D-EC46-94F7-A597-44C9C1E03428}" dt="2026-02-09T09:34:22.298" v="38" actId="1076"/>
          <ac:spMkLst>
            <pc:docMk/>
            <pc:sldMk cId="2378797476" sldId="258"/>
            <ac:spMk id="16" creationId="{6EA9AAC0-62FF-C038-8B80-E162E61E03E3}"/>
          </ac:spMkLst>
        </pc:spChg>
        <pc:picChg chg="mod">
          <ac:chgData name="s2122126 Kota Kawagoe" userId="S::s2122126@cco.kanagawa-it.ac.jp::93734f2e-c858-4b7c-82ec-a402eba940e7" providerId="AD" clId="Web-{49BE2D6D-EC46-94F7-A597-44C9C1E03428}" dt="2026-02-09T09:34:31.533" v="40" actId="1076"/>
          <ac:picMkLst>
            <pc:docMk/>
            <pc:sldMk cId="2378797476" sldId="258"/>
            <ac:picMk id="17" creationId="{772F5C17-8E72-0FFA-70D1-C0363FEEA0C3}"/>
          </ac:picMkLst>
        </pc:picChg>
        <pc:picChg chg="mod">
          <ac:chgData name="s2122126 Kota Kawagoe" userId="S::s2122126@cco.kanagawa-it.ac.jp::93734f2e-c858-4b7c-82ec-a402eba940e7" providerId="AD" clId="Web-{49BE2D6D-EC46-94F7-A597-44C9C1E03428}" dt="2026-02-09T09:34:45.019" v="45" actId="1076"/>
          <ac:picMkLst>
            <pc:docMk/>
            <pc:sldMk cId="2378797476" sldId="258"/>
            <ac:picMk id="18" creationId="{F71E71FE-041F-0700-58F4-134D00531889}"/>
          </ac:picMkLst>
        </pc:picChg>
        <pc:picChg chg="mod">
          <ac:chgData name="s2122126 Kota Kawagoe" userId="S::s2122126@cco.kanagawa-it.ac.jp::93734f2e-c858-4b7c-82ec-a402eba940e7" providerId="AD" clId="Web-{49BE2D6D-EC46-94F7-A597-44C9C1E03428}" dt="2026-02-09T09:36:04.383" v="66" actId="1076"/>
          <ac:picMkLst>
            <pc:docMk/>
            <pc:sldMk cId="2378797476" sldId="258"/>
            <ac:picMk id="19" creationId="{09155784-BEC6-4715-E422-EC539F3740EE}"/>
          </ac:picMkLst>
        </pc:picChg>
        <pc:picChg chg="mod">
          <ac:chgData name="s2122126 Kota Kawagoe" userId="S::s2122126@cco.kanagawa-it.ac.jp::93734f2e-c858-4b7c-82ec-a402eba940e7" providerId="AD" clId="Web-{49BE2D6D-EC46-94F7-A597-44C9C1E03428}" dt="2026-02-09T09:35:34.788" v="59" actId="1076"/>
          <ac:picMkLst>
            <pc:docMk/>
            <pc:sldMk cId="2378797476" sldId="258"/>
            <ac:picMk id="20" creationId="{1730E150-1427-41E0-99A8-669C4671A2E9}"/>
          </ac:picMkLst>
        </pc:picChg>
        <pc:picChg chg="mod">
          <ac:chgData name="s2122126 Kota Kawagoe" userId="S::s2122126@cco.kanagawa-it.ac.jp::93734f2e-c858-4b7c-82ec-a402eba940e7" providerId="AD" clId="Web-{49BE2D6D-EC46-94F7-A597-44C9C1E03428}" dt="2026-02-09T09:35:39.851" v="60" actId="1076"/>
          <ac:picMkLst>
            <pc:docMk/>
            <pc:sldMk cId="2378797476" sldId="258"/>
            <ac:picMk id="21" creationId="{B49DB66E-CED9-AD87-8A77-E849A17D9E02}"/>
          </ac:picMkLst>
        </pc:picChg>
        <pc:picChg chg="mod">
          <ac:chgData name="s2122126 Kota Kawagoe" userId="S::s2122126@cco.kanagawa-it.ac.jp::93734f2e-c858-4b7c-82ec-a402eba940e7" providerId="AD" clId="Web-{49BE2D6D-EC46-94F7-A597-44C9C1E03428}" dt="2026-02-09T09:35:51.008" v="63" actId="1076"/>
          <ac:picMkLst>
            <pc:docMk/>
            <pc:sldMk cId="2378797476" sldId="258"/>
            <ac:picMk id="22" creationId="{D1619861-7F38-7C17-4CAB-466D0BD5E55D}"/>
          </ac:picMkLst>
        </pc:picChg>
      </pc:sldChg>
      <pc:sldChg chg="modSp">
        <pc:chgData name="s2122126 Kota Kawagoe" userId="S::s2122126@cco.kanagawa-it.ac.jp::93734f2e-c858-4b7c-82ec-a402eba940e7" providerId="AD" clId="Web-{49BE2D6D-EC46-94F7-A597-44C9C1E03428}" dt="2026-02-09T09:39:27.108" v="72" actId="20577"/>
        <pc:sldMkLst>
          <pc:docMk/>
          <pc:sldMk cId="3894829949" sldId="259"/>
        </pc:sldMkLst>
        <pc:spChg chg="mod">
          <ac:chgData name="s2122126 Kota Kawagoe" userId="S::s2122126@cco.kanagawa-it.ac.jp::93734f2e-c858-4b7c-82ec-a402eba940e7" providerId="AD" clId="Web-{49BE2D6D-EC46-94F7-A597-44C9C1E03428}" dt="2026-02-09T09:39:23.936" v="71" actId="20577"/>
          <ac:spMkLst>
            <pc:docMk/>
            <pc:sldMk cId="3894829949" sldId="259"/>
            <ac:spMk id="7" creationId="{D29D81E2-61F9-401B-25EC-A49FE340587C}"/>
          </ac:spMkLst>
        </pc:spChg>
        <pc:spChg chg="mod">
          <ac:chgData name="s2122126 Kota Kawagoe" userId="S::s2122126@cco.kanagawa-it.ac.jp::93734f2e-c858-4b7c-82ec-a402eba940e7" providerId="AD" clId="Web-{49BE2D6D-EC46-94F7-A597-44C9C1E03428}" dt="2026-02-09T09:39:27.108" v="72" actId="20577"/>
          <ac:spMkLst>
            <pc:docMk/>
            <pc:sldMk cId="3894829949" sldId="259"/>
            <ac:spMk id="9" creationId="{95BAC431-2FA7-19FF-C0A9-96ECFB615FA7}"/>
          </ac:spMkLst>
        </pc:spChg>
      </pc:sldChg>
      <pc:sldChg chg="modSp">
        <pc:chgData name="s2122126 Kota Kawagoe" userId="S::s2122126@cco.kanagawa-it.ac.jp::93734f2e-c858-4b7c-82ec-a402eba940e7" providerId="AD" clId="Web-{49BE2D6D-EC46-94F7-A597-44C9C1E03428}" dt="2026-02-09T09:36:36.963" v="70" actId="20577"/>
        <pc:sldMkLst>
          <pc:docMk/>
          <pc:sldMk cId="3444234173" sldId="271"/>
        </pc:sldMkLst>
        <pc:spChg chg="mod">
          <ac:chgData name="s2122126 Kota Kawagoe" userId="S::s2122126@cco.kanagawa-it.ac.jp::93734f2e-c858-4b7c-82ec-a402eba940e7" providerId="AD" clId="Web-{49BE2D6D-EC46-94F7-A597-44C9C1E03428}" dt="2026-02-09T09:36:36.963" v="70" actId="20577"/>
          <ac:spMkLst>
            <pc:docMk/>
            <pc:sldMk cId="3444234173" sldId="271"/>
            <ac:spMk id="2" creationId="{54B5AAA7-B3F0-6B80-87C2-996A4F13C27B}"/>
          </ac:spMkLst>
        </pc:spChg>
        <pc:spChg chg="mod">
          <ac:chgData name="s2122126 Kota Kawagoe" userId="S::s2122126@cco.kanagawa-it.ac.jp::93734f2e-c858-4b7c-82ec-a402eba940e7" providerId="AD" clId="Web-{49BE2D6D-EC46-94F7-A597-44C9C1E03428}" dt="2026-02-09T09:36:23.728" v="68" actId="20577"/>
          <ac:spMkLst>
            <pc:docMk/>
            <pc:sldMk cId="3444234173" sldId="271"/>
            <ac:spMk id="4" creationId="{A574C493-2C0D-97CC-975E-02E5FE638E80}"/>
          </ac:spMkLst>
        </pc:spChg>
        <pc:spChg chg="mod">
          <ac:chgData name="s2122126 Kota Kawagoe" userId="S::s2122126@cco.kanagawa-it.ac.jp::93734f2e-c858-4b7c-82ec-a402eba940e7" providerId="AD" clId="Web-{49BE2D6D-EC46-94F7-A597-44C9C1E03428}" dt="2026-02-09T09:36:27.822" v="69" actId="20577"/>
          <ac:spMkLst>
            <pc:docMk/>
            <pc:sldMk cId="3444234173" sldId="271"/>
            <ac:spMk id="6" creationId="{D7984413-146F-F3A9-2FA8-4B867A0E5572}"/>
          </ac:spMkLst>
        </pc:spChg>
      </pc:sldChg>
    </pc:docChg>
  </pc:docChgLst>
  <pc:docChgLst>
    <pc:chgData name="s2122126 Kota Kawagoe" userId="S::s2122126@cco.kanagawa-it.ac.jp::93734f2e-c858-4b7c-82ec-a402eba940e7" providerId="AD" clId="Web-{903E7A38-CCBD-E6CD-2440-FAF9DE76F229}"/>
    <pc:docChg chg="modSld">
      <pc:chgData name="s2122126 Kota Kawagoe" userId="S::s2122126@cco.kanagawa-it.ac.jp::93734f2e-c858-4b7c-82ec-a402eba940e7" providerId="AD" clId="Web-{903E7A38-CCBD-E6CD-2440-FAF9DE76F229}" dt="2026-02-09T03:56:44.922" v="3"/>
      <pc:docMkLst>
        <pc:docMk/>
      </pc:docMkLst>
      <pc:sldChg chg="modSp">
        <pc:chgData name="s2122126 Kota Kawagoe" userId="S::s2122126@cco.kanagawa-it.ac.jp::93734f2e-c858-4b7c-82ec-a402eba940e7" providerId="AD" clId="Web-{903E7A38-CCBD-E6CD-2440-FAF9DE76F229}" dt="2026-02-09T03:56:44.922" v="3"/>
        <pc:sldMkLst>
          <pc:docMk/>
          <pc:sldMk cId="2378797476" sldId="258"/>
        </pc:sldMkLst>
        <pc:picChg chg="mod">
          <ac:chgData name="s2122126 Kota Kawagoe" userId="S::s2122126@cco.kanagawa-it.ac.jp::93734f2e-c858-4b7c-82ec-a402eba940e7" providerId="AD" clId="Web-{903E7A38-CCBD-E6CD-2440-FAF9DE76F229}" dt="2026-02-09T03:56:44.922" v="3"/>
          <ac:picMkLst>
            <pc:docMk/>
            <pc:sldMk cId="2378797476" sldId="258"/>
            <ac:picMk id="19" creationId="{09155784-BEC6-4715-E422-EC539F3740EE}"/>
          </ac:picMkLst>
        </pc:picChg>
      </pc:sldChg>
    </pc:docChg>
  </pc:docChgLst>
  <pc:docChgLst>
    <pc:chgData name="s2122126 Kota Kawagoe" userId="S::s2122126@cco.kanagawa-it.ac.jp::93734f2e-c858-4b7c-82ec-a402eba940e7" providerId="AD" clId="Web-{51AD52D9-1F1F-141B-1DEF-218D6E6F7C3E}"/>
    <pc:docChg chg="addSld delSld modSld">
      <pc:chgData name="s2122126 Kota Kawagoe" userId="S::s2122126@cco.kanagawa-it.ac.jp::93734f2e-c858-4b7c-82ec-a402eba940e7" providerId="AD" clId="Web-{51AD52D9-1F1F-141B-1DEF-218D6E6F7C3E}" dt="2026-02-04T06:06:47.408" v="682" actId="20577"/>
      <pc:docMkLst>
        <pc:docMk/>
      </pc:docMkLst>
      <pc:sldChg chg="modSp">
        <pc:chgData name="s2122126 Kota Kawagoe" userId="S::s2122126@cco.kanagawa-it.ac.jp::93734f2e-c858-4b7c-82ec-a402eba940e7" providerId="AD" clId="Web-{51AD52D9-1F1F-141B-1DEF-218D6E6F7C3E}" dt="2026-02-04T05:36:15.996" v="256" actId="20577"/>
        <pc:sldMkLst>
          <pc:docMk/>
          <pc:sldMk cId="2128380218" sldId="256"/>
        </pc:sldMkLst>
        <pc:spChg chg="mod">
          <ac:chgData name="s2122126 Kota Kawagoe" userId="S::s2122126@cco.kanagawa-it.ac.jp::93734f2e-c858-4b7c-82ec-a402eba940e7" providerId="AD" clId="Web-{51AD52D9-1F1F-141B-1DEF-218D6E6F7C3E}" dt="2026-02-04T05:36:15.996" v="256" actId="20577"/>
          <ac:spMkLst>
            <pc:docMk/>
            <pc:sldMk cId="2128380218" sldId="256"/>
            <ac:spMk id="2" creationId="{00000000-0000-0000-0000-000000000000}"/>
          </ac:spMkLst>
        </pc:spChg>
      </pc:sldChg>
      <pc:sldChg chg="addSp delSp modSp">
        <pc:chgData name="s2122126 Kota Kawagoe" userId="S::s2122126@cco.kanagawa-it.ac.jp::93734f2e-c858-4b7c-82ec-a402eba940e7" providerId="AD" clId="Web-{51AD52D9-1F1F-141B-1DEF-218D6E6F7C3E}" dt="2026-02-04T05:42:13.963" v="312" actId="1076"/>
        <pc:sldMkLst>
          <pc:docMk/>
          <pc:sldMk cId="3149241716" sldId="257"/>
        </pc:sldMkLst>
        <pc:spChg chg="add mod">
          <ac:chgData name="s2122126 Kota Kawagoe" userId="S::s2122126@cco.kanagawa-it.ac.jp::93734f2e-c858-4b7c-82ec-a402eba940e7" providerId="AD" clId="Web-{51AD52D9-1F1F-141B-1DEF-218D6E6F7C3E}" dt="2026-02-04T05:37:31.375" v="260" actId="20577"/>
          <ac:spMkLst>
            <pc:docMk/>
            <pc:sldMk cId="3149241716" sldId="257"/>
            <ac:spMk id="2" creationId="{A4E00A60-285A-0DB4-41C9-1E1AD6F75869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2:11.073" v="311" actId="14100"/>
          <ac:spMkLst>
            <pc:docMk/>
            <pc:sldMk cId="3149241716" sldId="257"/>
            <ac:spMk id="4" creationId="{0EFF697A-2640-3355-D43A-85BA6D8FE3AE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2:13.963" v="312" actId="1076"/>
          <ac:spMkLst>
            <pc:docMk/>
            <pc:sldMk cId="3149241716" sldId="257"/>
            <ac:spMk id="6" creationId="{F2C700A8-8B26-14BC-8184-EFC819735DEA}"/>
          </ac:spMkLst>
        </pc:spChg>
      </pc:sldChg>
      <pc:sldChg chg="addSp delSp modSp new">
        <pc:chgData name="s2122126 Kota Kawagoe" userId="S::s2122126@cco.kanagawa-it.ac.jp::93734f2e-c858-4b7c-82ec-a402eba940e7" providerId="AD" clId="Web-{51AD52D9-1F1F-141B-1DEF-218D6E6F7C3E}" dt="2026-02-04T05:46:18.421" v="401" actId="1076"/>
        <pc:sldMkLst>
          <pc:docMk/>
          <pc:sldMk cId="2378797476" sldId="258"/>
        </pc:sldMkLst>
        <pc:spChg chg="add mod">
          <ac:chgData name="s2122126 Kota Kawagoe" userId="S::s2122126@cco.kanagawa-it.ac.jp::93734f2e-c858-4b7c-82ec-a402eba940e7" providerId="AD" clId="Web-{51AD52D9-1F1F-141B-1DEF-218D6E6F7C3E}" dt="2026-02-04T05:44:46.435" v="363" actId="1076"/>
          <ac:spMkLst>
            <pc:docMk/>
            <pc:sldMk cId="2378797476" sldId="258"/>
            <ac:spMk id="6" creationId="{0F6539EA-F90F-AF87-7650-34554C4D7120}"/>
          </ac:spMkLst>
        </pc:spChg>
        <pc:spChg chg="add del mod">
          <ac:chgData name="s2122126 Kota Kawagoe" userId="S::s2122126@cco.kanagawa-it.ac.jp::93734f2e-c858-4b7c-82ec-a402eba940e7" providerId="AD" clId="Web-{51AD52D9-1F1F-141B-1DEF-218D6E6F7C3E}" dt="2026-02-04T05:45:23.592" v="384" actId="1076"/>
          <ac:spMkLst>
            <pc:docMk/>
            <pc:sldMk cId="2378797476" sldId="258"/>
            <ac:spMk id="7" creationId="{6AE38535-6F6C-EB0F-5A6A-A8D793599FB7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6:09.045" v="399" actId="1076"/>
          <ac:spMkLst>
            <pc:docMk/>
            <pc:sldMk cId="2378797476" sldId="258"/>
            <ac:spMk id="8" creationId="{B77B8D29-BA15-5BF1-7F5C-F537D080C661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6:15.717" v="400" actId="1076"/>
          <ac:spMkLst>
            <pc:docMk/>
            <pc:sldMk cId="2378797476" sldId="258"/>
            <ac:spMk id="9" creationId="{ED24FC33-316C-F27A-96D1-C43787E3CBF1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6:18.421" v="401" actId="1076"/>
          <ac:spMkLst>
            <pc:docMk/>
            <pc:sldMk cId="2378797476" sldId="258"/>
            <ac:spMk id="10" creationId="{FF1AA046-48EB-0DD1-BD91-4EAB9B4615D0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6:03.248" v="397" actId="1076"/>
          <ac:spMkLst>
            <pc:docMk/>
            <pc:sldMk cId="2378797476" sldId="258"/>
            <ac:spMk id="11" creationId="{DC1EB7FA-802C-97FF-7694-A3DDE42388EF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5:59.139" v="396" actId="1076"/>
          <ac:spMkLst>
            <pc:docMk/>
            <pc:sldMk cId="2378797476" sldId="258"/>
            <ac:spMk id="12" creationId="{13768318-2C0E-FE49-4777-BA5D30216571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5:51.139" v="393" actId="1076"/>
          <ac:spMkLst>
            <pc:docMk/>
            <pc:sldMk cId="2378797476" sldId="258"/>
            <ac:spMk id="13" creationId="{4DA3815A-24E6-57C2-9DBF-493405E24BCC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5:47.545" v="392" actId="1076"/>
          <ac:spMkLst>
            <pc:docMk/>
            <pc:sldMk cId="2378797476" sldId="258"/>
            <ac:spMk id="14" creationId="{27C7296C-DC17-F57A-FFAA-4CE65762B3A6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4:55.310" v="373" actId="1076"/>
          <ac:spMkLst>
            <pc:docMk/>
            <pc:sldMk cId="2378797476" sldId="258"/>
            <ac:spMk id="15" creationId="{54785EFA-FEA2-3D2F-EC24-048ADE6D163F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3:56.997" v="350" actId="1076"/>
          <ac:spMkLst>
            <pc:docMk/>
            <pc:sldMk cId="2378797476" sldId="258"/>
            <ac:spMk id="16" creationId="{6EA9AAC0-62FF-C038-8B80-E162E61E03E3}"/>
          </ac:spMkLst>
        </pc:spChg>
        <pc:picChg chg="mod">
          <ac:chgData name="s2122126 Kota Kawagoe" userId="S::s2122126@cco.kanagawa-it.ac.jp::93734f2e-c858-4b7c-82ec-a402eba940e7" providerId="AD" clId="Web-{51AD52D9-1F1F-141B-1DEF-218D6E6F7C3E}" dt="2026-02-04T05:44:22.138" v="357" actId="1076"/>
          <ac:picMkLst>
            <pc:docMk/>
            <pc:sldMk cId="2378797476" sldId="258"/>
            <ac:picMk id="17" creationId="{772F5C17-8E72-0FFA-70D1-C0363FEEA0C3}"/>
          </ac:picMkLst>
        </pc:picChg>
        <pc:picChg chg="mod">
          <ac:chgData name="s2122126 Kota Kawagoe" userId="S::s2122126@cco.kanagawa-it.ac.jp::93734f2e-c858-4b7c-82ec-a402eba940e7" providerId="AD" clId="Web-{51AD52D9-1F1F-141B-1DEF-218D6E6F7C3E}" dt="2026-02-04T05:44:29.544" v="359" actId="1076"/>
          <ac:picMkLst>
            <pc:docMk/>
            <pc:sldMk cId="2378797476" sldId="258"/>
            <ac:picMk id="18" creationId="{F71E71FE-041F-0700-58F4-134D00531889}"/>
          </ac:picMkLst>
        </pc:picChg>
        <pc:picChg chg="mod">
          <ac:chgData name="s2122126 Kota Kawagoe" userId="S::s2122126@cco.kanagawa-it.ac.jp::93734f2e-c858-4b7c-82ec-a402eba940e7" providerId="AD" clId="Web-{51AD52D9-1F1F-141B-1DEF-218D6E6F7C3E}" dt="2026-02-04T05:44:55.310" v="374" actId="1076"/>
          <ac:picMkLst>
            <pc:docMk/>
            <pc:sldMk cId="2378797476" sldId="258"/>
            <ac:picMk id="19" creationId="{09155784-BEC6-4715-E422-EC539F3740EE}"/>
          </ac:picMkLst>
        </pc:picChg>
        <pc:picChg chg="mod">
          <ac:chgData name="s2122126 Kota Kawagoe" userId="S::s2122126@cco.kanagawa-it.ac.jp::93734f2e-c858-4b7c-82ec-a402eba940e7" providerId="AD" clId="Web-{51AD52D9-1F1F-141B-1DEF-218D6E6F7C3E}" dt="2026-02-04T05:44:55.326" v="375" actId="1076"/>
          <ac:picMkLst>
            <pc:docMk/>
            <pc:sldMk cId="2378797476" sldId="258"/>
            <ac:picMk id="20" creationId="{1730E150-1427-41E0-99A8-669C4671A2E9}"/>
          </ac:picMkLst>
        </pc:picChg>
        <pc:picChg chg="mod">
          <ac:chgData name="s2122126 Kota Kawagoe" userId="S::s2122126@cco.kanagawa-it.ac.jp::93734f2e-c858-4b7c-82ec-a402eba940e7" providerId="AD" clId="Web-{51AD52D9-1F1F-141B-1DEF-218D6E6F7C3E}" dt="2026-02-04T05:44:55.341" v="376" actId="1076"/>
          <ac:picMkLst>
            <pc:docMk/>
            <pc:sldMk cId="2378797476" sldId="258"/>
            <ac:picMk id="21" creationId="{B49DB66E-CED9-AD87-8A77-E849A17D9E02}"/>
          </ac:picMkLst>
        </pc:picChg>
        <pc:picChg chg="mod">
          <ac:chgData name="s2122126 Kota Kawagoe" userId="S::s2122126@cco.kanagawa-it.ac.jp::93734f2e-c858-4b7c-82ec-a402eba940e7" providerId="AD" clId="Web-{51AD52D9-1F1F-141B-1DEF-218D6E6F7C3E}" dt="2026-02-04T05:45:33.420" v="388" actId="1076"/>
          <ac:picMkLst>
            <pc:docMk/>
            <pc:sldMk cId="2378797476" sldId="258"/>
            <ac:picMk id="22" creationId="{D1619861-7F38-7C17-4CAB-466D0BD5E55D}"/>
          </ac:picMkLst>
        </pc:picChg>
      </pc:sldChg>
      <pc:sldChg chg="addSp delSp modSp add replId">
        <pc:chgData name="s2122126 Kota Kawagoe" userId="S::s2122126@cco.kanagawa-it.ac.jp::93734f2e-c858-4b7c-82ec-a402eba940e7" providerId="AD" clId="Web-{51AD52D9-1F1F-141B-1DEF-218D6E6F7C3E}" dt="2026-02-04T05:50:35.502" v="456" actId="14100"/>
        <pc:sldMkLst>
          <pc:docMk/>
          <pc:sldMk cId="3894829949" sldId="259"/>
        </pc:sldMkLst>
        <pc:spChg chg="add mod">
          <ac:chgData name="s2122126 Kota Kawagoe" userId="S::s2122126@cco.kanagawa-it.ac.jp::93734f2e-c858-4b7c-82ec-a402eba940e7" providerId="AD" clId="Web-{51AD52D9-1F1F-141B-1DEF-218D6E6F7C3E}" dt="2026-02-04T05:39:47.694" v="290" actId="1076"/>
          <ac:spMkLst>
            <pc:docMk/>
            <pc:sldMk cId="3894829949" sldId="259"/>
            <ac:spMk id="6" creationId="{705204A1-28DD-8FBF-26EB-6672849673F7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9:41.157" v="445" actId="20577"/>
          <ac:spMkLst>
            <pc:docMk/>
            <pc:sldMk cId="3894829949" sldId="259"/>
            <ac:spMk id="7" creationId="{D29D81E2-61F9-401B-25EC-A49FE340587C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39:47.709" v="291" actId="1076"/>
          <ac:spMkLst>
            <pc:docMk/>
            <pc:sldMk cId="3894829949" sldId="259"/>
            <ac:spMk id="8" creationId="{3F6D64C8-80EE-A665-6E46-6A4B1E32F105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9:47.814" v="446" actId="20577"/>
          <ac:spMkLst>
            <pc:docMk/>
            <pc:sldMk cId="3894829949" sldId="259"/>
            <ac:spMk id="9" creationId="{95BAC431-2FA7-19FF-C0A9-96ECFB615FA7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50:09.829" v="451" actId="14100"/>
          <ac:spMkLst>
            <pc:docMk/>
            <pc:sldMk cId="3894829949" sldId="259"/>
            <ac:spMk id="10" creationId="{D0EE63FC-B6B5-4DE1-3C94-E647C92F1B22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50:35.502" v="456" actId="14100"/>
          <ac:spMkLst>
            <pc:docMk/>
            <pc:sldMk cId="3894829949" sldId="259"/>
            <ac:spMk id="11" creationId="{E24D7741-23C1-F787-A0E8-3F625B734969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39:28.365" v="284" actId="1076"/>
          <ac:spMkLst>
            <pc:docMk/>
            <pc:sldMk cId="3894829949" sldId="259"/>
            <ac:spMk id="14" creationId="{C5F69465-D8BB-5D48-637C-AE987FA01413}"/>
          </ac:spMkLst>
        </pc:spChg>
        <pc:picChg chg="add mod">
          <ac:chgData name="s2122126 Kota Kawagoe" userId="S::s2122126@cco.kanagawa-it.ac.jp::93734f2e-c858-4b7c-82ec-a402eba940e7" providerId="AD" clId="Web-{51AD52D9-1F1F-141B-1DEF-218D6E6F7C3E}" dt="2026-02-04T05:40:11.382" v="298" actId="1076"/>
          <ac:picMkLst>
            <pc:docMk/>
            <pc:sldMk cId="3894829949" sldId="259"/>
            <ac:picMk id="12" creationId="{E69BD151-E06F-76EC-B559-526B62D968D5}"/>
          </ac:picMkLst>
        </pc:picChg>
        <pc:picChg chg="mod">
          <ac:chgData name="s2122126 Kota Kawagoe" userId="S::s2122126@cco.kanagawa-it.ac.jp::93734f2e-c858-4b7c-82ec-a402eba940e7" providerId="AD" clId="Web-{51AD52D9-1F1F-141B-1DEF-218D6E6F7C3E}" dt="2026-02-04T05:40:45.898" v="301" actId="1076"/>
          <ac:picMkLst>
            <pc:docMk/>
            <pc:sldMk cId="3894829949" sldId="259"/>
            <ac:picMk id="13" creationId="{4D220850-EE95-D7CC-A829-C4DC63C339D0}"/>
          </ac:picMkLst>
        </pc:picChg>
        <pc:picChg chg="add mod">
          <ac:chgData name="s2122126 Kota Kawagoe" userId="S::s2122126@cco.kanagawa-it.ac.jp::93734f2e-c858-4b7c-82ec-a402eba940e7" providerId="AD" clId="Web-{51AD52D9-1F1F-141B-1DEF-218D6E6F7C3E}" dt="2026-02-04T05:49:56.939" v="449" actId="1076"/>
          <ac:picMkLst>
            <pc:docMk/>
            <pc:sldMk cId="3894829949" sldId="259"/>
            <ac:picMk id="15" creationId="{6F592D9A-50E3-5AC5-0785-FA748450F824}"/>
          </ac:picMkLst>
        </pc:picChg>
        <pc:picChg chg="add mod">
          <ac:chgData name="s2122126 Kota Kawagoe" userId="S::s2122126@cco.kanagawa-it.ac.jp::93734f2e-c858-4b7c-82ec-a402eba940e7" providerId="AD" clId="Web-{51AD52D9-1F1F-141B-1DEF-218D6E6F7C3E}" dt="2026-02-04T05:39:50.834" v="292" actId="1076"/>
          <ac:picMkLst>
            <pc:docMk/>
            <pc:sldMk cId="3894829949" sldId="259"/>
            <ac:picMk id="16" creationId="{CEE68944-EB06-D9AA-54C5-300B16648906}"/>
          </ac:picMkLst>
        </pc:picChg>
      </pc:sldChg>
      <pc:sldChg chg="addSp delSp modSp add replId">
        <pc:chgData name="s2122126 Kota Kawagoe" userId="S::s2122126@cco.kanagawa-it.ac.jp::93734f2e-c858-4b7c-82ec-a402eba940e7" providerId="AD" clId="Web-{51AD52D9-1F1F-141B-1DEF-218D6E6F7C3E}" dt="2026-02-04T05:52:12.852" v="492" actId="1076"/>
        <pc:sldMkLst>
          <pc:docMk/>
          <pc:sldMk cId="92961658" sldId="260"/>
        </pc:sldMkLst>
        <pc:spChg chg="add mod">
          <ac:chgData name="s2122126 Kota Kawagoe" userId="S::s2122126@cco.kanagawa-it.ac.jp::93734f2e-c858-4b7c-82ec-a402eba940e7" providerId="AD" clId="Web-{51AD52D9-1F1F-141B-1DEF-218D6E6F7C3E}" dt="2026-02-04T05:51:55.304" v="485" actId="1076"/>
          <ac:spMkLst>
            <pc:docMk/>
            <pc:sldMk cId="92961658" sldId="260"/>
            <ac:spMk id="3" creationId="{294EEFE8-F36C-ECF2-388D-2B58416D7A5C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51:31.193" v="476" actId="20577"/>
          <ac:spMkLst>
            <pc:docMk/>
            <pc:sldMk cId="92961658" sldId="260"/>
            <ac:spMk id="5" creationId="{0858DFBD-BF38-C170-4F2F-D3E3CDD148E1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52:12.852" v="492" actId="1076"/>
          <ac:spMkLst>
            <pc:docMk/>
            <pc:sldMk cId="92961658" sldId="260"/>
            <ac:spMk id="6" creationId="{3D9ADD74-E685-54B9-BC2D-D4206C6AE96C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51:43.803" v="482" actId="1076"/>
          <ac:spMkLst>
            <pc:docMk/>
            <pc:sldMk cId="92961658" sldId="260"/>
            <ac:spMk id="7" creationId="{983E3CD0-1088-42F0-E63C-603256D3B163}"/>
          </ac:spMkLst>
        </pc:spChg>
        <pc:spChg chg="add ord">
          <ac:chgData name="s2122126 Kota Kawagoe" userId="S::s2122126@cco.kanagawa-it.ac.jp::93734f2e-c858-4b7c-82ec-a402eba940e7" providerId="AD" clId="Web-{51AD52D9-1F1F-141B-1DEF-218D6E6F7C3E}" dt="2026-02-04T05:51:12.082" v="463"/>
          <ac:spMkLst>
            <pc:docMk/>
            <pc:sldMk cId="92961658" sldId="260"/>
            <ac:spMk id="13" creationId="{2BB6F8B0-B229-B17D-1A5B-81C2741FED31}"/>
          </ac:spMkLst>
        </pc:spChg>
        <pc:spChg chg="add ord">
          <ac:chgData name="s2122126 Kota Kawagoe" userId="S::s2122126@cco.kanagawa-it.ac.jp::93734f2e-c858-4b7c-82ec-a402eba940e7" providerId="AD" clId="Web-{51AD52D9-1F1F-141B-1DEF-218D6E6F7C3E}" dt="2026-02-04T05:51:12.285" v="471"/>
          <ac:spMkLst>
            <pc:docMk/>
            <pc:sldMk cId="92961658" sldId="260"/>
            <ac:spMk id="15" creationId="{3310F7E7-44AB-E258-1690-1F6BF1259990}"/>
          </ac:spMkLst>
        </pc:spChg>
        <pc:picChg chg="add mod">
          <ac:chgData name="s2122126 Kota Kawagoe" userId="S::s2122126@cco.kanagawa-it.ac.jp::93734f2e-c858-4b7c-82ec-a402eba940e7" providerId="AD" clId="Web-{51AD52D9-1F1F-141B-1DEF-218D6E6F7C3E}" dt="2026-02-04T05:51:45.897" v="483" actId="1076"/>
          <ac:picMkLst>
            <pc:docMk/>
            <pc:sldMk cId="92961658" sldId="260"/>
            <ac:picMk id="8" creationId="{AAD2453A-C76A-A41B-A2E5-E5EFD1DF9D50}"/>
          </ac:picMkLst>
        </pc:picChg>
        <pc:picChg chg="add mod">
          <ac:chgData name="s2122126 Kota Kawagoe" userId="S::s2122126@cco.kanagawa-it.ac.jp::93734f2e-c858-4b7c-82ec-a402eba940e7" providerId="AD" clId="Web-{51AD52D9-1F1F-141B-1DEF-218D6E6F7C3E}" dt="2026-02-04T05:51:25.598" v="474" actId="1076"/>
          <ac:picMkLst>
            <pc:docMk/>
            <pc:sldMk cId="92961658" sldId="260"/>
            <ac:picMk id="9" creationId="{BB96218D-3E4E-A960-915B-50AE5EEA64B0}"/>
          </ac:picMkLst>
        </pc:picChg>
        <pc:picChg chg="add mod">
          <ac:chgData name="s2122126 Kota Kawagoe" userId="S::s2122126@cco.kanagawa-it.ac.jp::93734f2e-c858-4b7c-82ec-a402eba940e7" providerId="AD" clId="Web-{51AD52D9-1F1F-141B-1DEF-218D6E6F7C3E}" dt="2026-02-04T05:51:38.678" v="480" actId="1076"/>
          <ac:picMkLst>
            <pc:docMk/>
            <pc:sldMk cId="92961658" sldId="260"/>
            <ac:picMk id="11" creationId="{FBC011A3-DC8C-69D9-5EE8-6C5FFB5927FA}"/>
          </ac:picMkLst>
        </pc:picChg>
      </pc:sldChg>
      <pc:sldChg chg="addSp modSp add replId">
        <pc:chgData name="s2122126 Kota Kawagoe" userId="S::s2122126@cco.kanagawa-it.ac.jp::93734f2e-c858-4b7c-82ec-a402eba940e7" providerId="AD" clId="Web-{51AD52D9-1F1F-141B-1DEF-218D6E6F7C3E}" dt="2026-02-04T05:53:54.875" v="507" actId="20577"/>
        <pc:sldMkLst>
          <pc:docMk/>
          <pc:sldMk cId="397481574" sldId="261"/>
        </pc:sldMkLst>
        <pc:spChg chg="add mod">
          <ac:chgData name="s2122126 Kota Kawagoe" userId="S::s2122126@cco.kanagawa-it.ac.jp::93734f2e-c858-4b7c-82ec-a402eba940e7" providerId="AD" clId="Web-{51AD52D9-1F1F-141B-1DEF-218D6E6F7C3E}" dt="2026-02-04T05:53:54.875" v="507" actId="20577"/>
          <ac:spMkLst>
            <pc:docMk/>
            <pc:sldMk cId="397481574" sldId="261"/>
            <ac:spMk id="2" creationId="{F29D0999-0308-8240-696B-ED882B500776}"/>
          </ac:spMkLst>
        </pc:spChg>
      </pc:sldChg>
      <pc:sldChg chg="addSp modSp add replId">
        <pc:chgData name="s2122126 Kota Kawagoe" userId="S::s2122126@cco.kanagawa-it.ac.jp::93734f2e-c858-4b7c-82ec-a402eba940e7" providerId="AD" clId="Web-{51AD52D9-1F1F-141B-1DEF-218D6E6F7C3E}" dt="2026-02-04T05:54:04.266" v="509" actId="20577"/>
        <pc:sldMkLst>
          <pc:docMk/>
          <pc:sldMk cId="3652461032" sldId="262"/>
        </pc:sldMkLst>
        <pc:spChg chg="add mod">
          <ac:chgData name="s2122126 Kota Kawagoe" userId="S::s2122126@cco.kanagawa-it.ac.jp::93734f2e-c858-4b7c-82ec-a402eba940e7" providerId="AD" clId="Web-{51AD52D9-1F1F-141B-1DEF-218D6E6F7C3E}" dt="2026-02-04T05:54:04.266" v="509" actId="20577"/>
          <ac:spMkLst>
            <pc:docMk/>
            <pc:sldMk cId="3652461032" sldId="262"/>
            <ac:spMk id="2" creationId="{D38962AF-A76C-EC40-780A-FBD703CF3AEA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52:50.167" v="498" actId="14100"/>
          <ac:spMkLst>
            <pc:docMk/>
            <pc:sldMk cId="3652461032" sldId="262"/>
            <ac:spMk id="3" creationId="{79838391-4EF9-26BE-D1DE-33395F3972B5}"/>
          </ac:spMkLst>
        </pc:spChg>
        <pc:picChg chg="add mod">
          <ac:chgData name="s2122126 Kota Kawagoe" userId="S::s2122126@cco.kanagawa-it.ac.jp::93734f2e-c858-4b7c-82ec-a402eba940e7" providerId="AD" clId="Web-{51AD52D9-1F1F-141B-1DEF-218D6E6F7C3E}" dt="2026-02-04T05:53:08.012" v="502" actId="1076"/>
          <ac:picMkLst>
            <pc:docMk/>
            <pc:sldMk cId="3652461032" sldId="262"/>
            <ac:picMk id="5" creationId="{B14A18F3-ADF1-E8A5-09F4-650F064596DD}"/>
          </ac:picMkLst>
        </pc:picChg>
        <pc:picChg chg="add mod">
          <ac:chgData name="s2122126 Kota Kawagoe" userId="S::s2122126@cco.kanagawa-it.ac.jp::93734f2e-c858-4b7c-82ec-a402eba940e7" providerId="AD" clId="Web-{51AD52D9-1F1F-141B-1DEF-218D6E6F7C3E}" dt="2026-02-04T05:53:05.700" v="501" actId="1076"/>
          <ac:picMkLst>
            <pc:docMk/>
            <pc:sldMk cId="3652461032" sldId="262"/>
            <ac:picMk id="6" creationId="{F5F8129B-274C-6EC3-48B5-979E26381023}"/>
          </ac:picMkLst>
        </pc:picChg>
      </pc:sldChg>
      <pc:sldChg chg="addSp modSp add replId">
        <pc:chgData name="s2122126 Kota Kawagoe" userId="S::s2122126@cco.kanagawa-it.ac.jp::93734f2e-c858-4b7c-82ec-a402eba940e7" providerId="AD" clId="Web-{51AD52D9-1F1F-141B-1DEF-218D6E6F7C3E}" dt="2026-02-04T05:54:17.126" v="513" actId="14100"/>
        <pc:sldMkLst>
          <pc:docMk/>
          <pc:sldMk cId="1939109821" sldId="263"/>
        </pc:sldMkLst>
        <pc:spChg chg="add mod">
          <ac:chgData name="s2122126 Kota Kawagoe" userId="S::s2122126@cco.kanagawa-it.ac.jp::93734f2e-c858-4b7c-82ec-a402eba940e7" providerId="AD" clId="Web-{51AD52D9-1F1F-141B-1DEF-218D6E6F7C3E}" dt="2026-02-04T05:54:17.126" v="513" actId="14100"/>
          <ac:spMkLst>
            <pc:docMk/>
            <pc:sldMk cId="1939109821" sldId="263"/>
            <ac:spMk id="2" creationId="{BF879779-F46A-A114-5F22-475E33A39509}"/>
          </ac:spMkLst>
        </pc:spChg>
        <pc:picChg chg="add mod">
          <ac:chgData name="s2122126 Kota Kawagoe" userId="S::s2122126@cco.kanagawa-it.ac.jp::93734f2e-c858-4b7c-82ec-a402eba940e7" providerId="AD" clId="Web-{51AD52D9-1F1F-141B-1DEF-218D6E6F7C3E}" dt="2026-02-04T05:09:40.415" v="115" actId="1076"/>
          <ac:picMkLst>
            <pc:docMk/>
            <pc:sldMk cId="1939109821" sldId="263"/>
            <ac:picMk id="3" creationId="{EC7BB619-1340-C6F5-39EF-26D628BE9836}"/>
          </ac:picMkLst>
        </pc:picChg>
      </pc:sldChg>
      <pc:sldChg chg="addSp modSp add replId">
        <pc:chgData name="s2122126 Kota Kawagoe" userId="S::s2122126@cco.kanagawa-it.ac.jp::93734f2e-c858-4b7c-82ec-a402eba940e7" providerId="AD" clId="Web-{51AD52D9-1F1F-141B-1DEF-218D6E6F7C3E}" dt="2026-02-04T06:01:42.435" v="623" actId="1076"/>
        <pc:sldMkLst>
          <pc:docMk/>
          <pc:sldMk cId="3869695760" sldId="266"/>
        </pc:sldMkLst>
        <pc:spChg chg="add mod">
          <ac:chgData name="s2122126 Kota Kawagoe" userId="S::s2122126@cco.kanagawa-it.ac.jp::93734f2e-c858-4b7c-82ec-a402eba940e7" providerId="AD" clId="Web-{51AD52D9-1F1F-141B-1DEF-218D6E6F7C3E}" dt="2026-02-04T06:01:42.435" v="623" actId="1076"/>
          <ac:spMkLst>
            <pc:docMk/>
            <pc:sldMk cId="3869695760" sldId="266"/>
            <ac:spMk id="2" creationId="{E65D2672-C3A3-8B0B-4078-EBC831B58E12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6:01:33.638" v="620" actId="20577"/>
          <ac:spMkLst>
            <pc:docMk/>
            <pc:sldMk cId="3869695760" sldId="266"/>
            <ac:spMk id="3" creationId="{5DF2D4E8-8773-A987-73D8-BA469A35D456}"/>
          </ac:spMkLst>
        </pc:spChg>
      </pc:sldChg>
      <pc:sldChg chg="addSp delSp modSp add replId">
        <pc:chgData name="s2122126 Kota Kawagoe" userId="S::s2122126@cco.kanagawa-it.ac.jp::93734f2e-c858-4b7c-82ec-a402eba940e7" providerId="AD" clId="Web-{51AD52D9-1F1F-141B-1DEF-218D6E6F7C3E}" dt="2026-02-04T06:01:03.247" v="613" actId="14100"/>
        <pc:sldMkLst>
          <pc:docMk/>
          <pc:sldMk cId="2514505022" sldId="267"/>
        </pc:sldMkLst>
        <pc:spChg chg="mod">
          <ac:chgData name="s2122126 Kota Kawagoe" userId="S::s2122126@cco.kanagawa-it.ac.jp::93734f2e-c858-4b7c-82ec-a402eba940e7" providerId="AD" clId="Web-{51AD52D9-1F1F-141B-1DEF-218D6E6F7C3E}" dt="2026-02-04T05:57:43.868" v="576" actId="1076"/>
          <ac:spMkLst>
            <pc:docMk/>
            <pc:sldMk cId="2514505022" sldId="267"/>
            <ac:spMk id="2" creationId="{9B96EDD8-DC87-9B11-FC3C-37E9B28008B1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6:01:03.247" v="613" actId="14100"/>
          <ac:spMkLst>
            <pc:docMk/>
            <pc:sldMk cId="2514505022" sldId="267"/>
            <ac:spMk id="3" creationId="{01D138E7-C588-0744-4C11-ECE508F13FDE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58:32.354" v="587" actId="1076"/>
          <ac:spMkLst>
            <pc:docMk/>
            <pc:sldMk cId="2514505022" sldId="267"/>
            <ac:spMk id="4" creationId="{61AED8E3-1D8F-3525-BE17-DD28C6A7EF6D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55:15.738" v="530" actId="14100"/>
          <ac:spMkLst>
            <pc:docMk/>
            <pc:sldMk cId="2514505022" sldId="267"/>
            <ac:spMk id="5" creationId="{D890AC50-2E75-2142-881C-759A248E89E7}"/>
          </ac:spMkLst>
        </pc:spChg>
        <pc:spChg chg="mod">
          <ac:chgData name="s2122126 Kota Kawagoe" userId="S::s2122126@cco.kanagawa-it.ac.jp::93734f2e-c858-4b7c-82ec-a402eba940e7" providerId="AD" clId="Web-{51AD52D9-1F1F-141B-1DEF-218D6E6F7C3E}" dt="2026-02-04T06:00:29.544" v="605" actId="1076"/>
          <ac:spMkLst>
            <pc:docMk/>
            <pc:sldMk cId="2514505022" sldId="267"/>
            <ac:spMk id="6" creationId="{ADA436B6-CACF-F1A7-AA2E-165BFC989603}"/>
          </ac:spMkLst>
        </pc:spChg>
        <pc:spChg chg="mod">
          <ac:chgData name="s2122126 Kota Kawagoe" userId="S::s2122126@cco.kanagawa-it.ac.jp::93734f2e-c858-4b7c-82ec-a402eba940e7" providerId="AD" clId="Web-{51AD52D9-1F1F-141B-1DEF-218D6E6F7C3E}" dt="2026-02-04T06:00:29.559" v="606" actId="1076"/>
          <ac:spMkLst>
            <pc:docMk/>
            <pc:sldMk cId="2514505022" sldId="267"/>
            <ac:spMk id="7" creationId="{F828C8C2-3E53-BCA8-6AC8-775FCBD8910A}"/>
          </ac:spMkLst>
        </pc:spChg>
        <pc:spChg chg="mod">
          <ac:chgData name="s2122126 Kota Kawagoe" userId="S::s2122126@cco.kanagawa-it.ac.jp::93734f2e-c858-4b7c-82ec-a402eba940e7" providerId="AD" clId="Web-{51AD52D9-1F1F-141B-1DEF-218D6E6F7C3E}" dt="2026-02-04T05:59:51.730" v="595" actId="1076"/>
          <ac:spMkLst>
            <pc:docMk/>
            <pc:sldMk cId="2514505022" sldId="267"/>
            <ac:spMk id="8" creationId="{50330D26-EF01-54F3-8EF2-5E1E16E7BDEE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59:51.746" v="596" actId="1076"/>
          <ac:spMkLst>
            <pc:docMk/>
            <pc:sldMk cId="2514505022" sldId="267"/>
            <ac:spMk id="9" creationId="{88EC5462-574C-809F-D235-DC95675D54F1}"/>
          </ac:spMkLst>
        </pc:spChg>
        <pc:spChg chg="mod">
          <ac:chgData name="s2122126 Kota Kawagoe" userId="S::s2122126@cco.kanagawa-it.ac.jp::93734f2e-c858-4b7c-82ec-a402eba940e7" providerId="AD" clId="Web-{51AD52D9-1F1F-141B-1DEF-218D6E6F7C3E}" dt="2026-02-04T05:57:43.884" v="577" actId="1076"/>
          <ac:spMkLst>
            <pc:docMk/>
            <pc:sldMk cId="2514505022" sldId="267"/>
            <ac:spMk id="10" creationId="{F3513454-5C27-7FB1-151C-EA86216521B9}"/>
          </ac:spMkLst>
        </pc:spChg>
        <pc:spChg chg="mod">
          <ac:chgData name="s2122126 Kota Kawagoe" userId="S::s2122126@cco.kanagawa-it.ac.jp::93734f2e-c858-4b7c-82ec-a402eba940e7" providerId="AD" clId="Web-{51AD52D9-1F1F-141B-1DEF-218D6E6F7C3E}" dt="2026-02-04T05:57:43.899" v="578" actId="1076"/>
          <ac:spMkLst>
            <pc:docMk/>
            <pc:sldMk cId="2514505022" sldId="267"/>
            <ac:spMk id="11" creationId="{7E6DBE6A-37B1-984F-1B45-2931456DEFEA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6:00:06.590" v="600" actId="1076"/>
          <ac:spMkLst>
            <pc:docMk/>
            <pc:sldMk cId="2514505022" sldId="267"/>
            <ac:spMk id="12" creationId="{5AF1036D-D661-BBE6-3336-54242E9E5504}"/>
          </ac:spMkLst>
        </pc:spChg>
        <pc:spChg chg="mod">
          <ac:chgData name="s2122126 Kota Kawagoe" userId="S::s2122126@cco.kanagawa-it.ac.jp::93734f2e-c858-4b7c-82ec-a402eba940e7" providerId="AD" clId="Web-{51AD52D9-1F1F-141B-1DEF-218D6E6F7C3E}" dt="2026-02-04T05:59:27.917" v="592" actId="1076"/>
          <ac:spMkLst>
            <pc:docMk/>
            <pc:sldMk cId="2514505022" sldId="267"/>
            <ac:spMk id="13" creationId="{42B4592D-582F-6B9D-6CB1-85CF5BCD8E0C}"/>
          </ac:spMkLst>
        </pc:spChg>
        <pc:spChg chg="mod">
          <ac:chgData name="s2122126 Kota Kawagoe" userId="S::s2122126@cco.kanagawa-it.ac.jp::93734f2e-c858-4b7c-82ec-a402eba940e7" providerId="AD" clId="Web-{51AD52D9-1F1F-141B-1DEF-218D6E6F7C3E}" dt="2026-02-04T05:59:27.949" v="593" actId="1076"/>
          <ac:spMkLst>
            <pc:docMk/>
            <pc:sldMk cId="2514505022" sldId="267"/>
            <ac:spMk id="14" creationId="{674D87E0-6B6D-A88F-6AB1-DE5184E55CAE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58:32.354" v="588" actId="1076"/>
          <ac:spMkLst>
            <pc:docMk/>
            <pc:sldMk cId="2514505022" sldId="267"/>
            <ac:spMk id="15" creationId="{7A3E2AC8-865D-D925-E430-63B987F02A66}"/>
          </ac:spMkLst>
        </pc:spChg>
        <pc:spChg chg="mod">
          <ac:chgData name="s2122126 Kota Kawagoe" userId="S::s2122126@cco.kanagawa-it.ac.jp::93734f2e-c858-4b7c-82ec-a402eba940e7" providerId="AD" clId="Web-{51AD52D9-1F1F-141B-1DEF-218D6E6F7C3E}" dt="2026-02-04T05:58:32.369" v="589" actId="1076"/>
          <ac:spMkLst>
            <pc:docMk/>
            <pc:sldMk cId="2514505022" sldId="267"/>
            <ac:spMk id="16" creationId="{8F75F0EA-17B1-9562-D8CB-25E69193C548}"/>
          </ac:spMkLst>
        </pc:spChg>
        <pc:spChg chg="mod">
          <ac:chgData name="s2122126 Kota Kawagoe" userId="S::s2122126@cco.kanagawa-it.ac.jp::93734f2e-c858-4b7c-82ec-a402eba940e7" providerId="AD" clId="Web-{51AD52D9-1F1F-141B-1DEF-218D6E6F7C3E}" dt="2026-02-04T05:55:54.271" v="559" actId="1076"/>
          <ac:spMkLst>
            <pc:docMk/>
            <pc:sldMk cId="2514505022" sldId="267"/>
            <ac:spMk id="17" creationId="{DD12B861-7ECC-04B0-4124-08BEB264DAC7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6:00:52.653" v="610" actId="1076"/>
          <ac:spMkLst>
            <pc:docMk/>
            <pc:sldMk cId="2514505022" sldId="267"/>
            <ac:spMk id="18" creationId="{004AF65F-F025-383B-5EE8-53D6BF10BA8E}"/>
          </ac:spMkLst>
        </pc:spChg>
        <pc:spChg chg="mod">
          <ac:chgData name="s2122126 Kota Kawagoe" userId="S::s2122126@cco.kanagawa-it.ac.jp::93734f2e-c858-4b7c-82ec-a402eba940e7" providerId="AD" clId="Web-{51AD52D9-1F1F-141B-1DEF-218D6E6F7C3E}" dt="2026-02-04T06:00:52.669" v="611" actId="1076"/>
          <ac:spMkLst>
            <pc:docMk/>
            <pc:sldMk cId="2514505022" sldId="267"/>
            <ac:spMk id="19" creationId="{5F4E3101-B0D4-803E-161F-C4855C7690E8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57:43.915" v="579" actId="1076"/>
          <ac:spMkLst>
            <pc:docMk/>
            <pc:sldMk cId="2514505022" sldId="267"/>
            <ac:spMk id="20" creationId="{2728CB4F-7975-D1FC-FFE4-E27EC37E9720}"/>
          </ac:spMkLst>
        </pc:spChg>
        <pc:spChg chg="mod">
          <ac:chgData name="s2122126 Kota Kawagoe" userId="S::s2122126@cco.kanagawa-it.ac.jp::93734f2e-c858-4b7c-82ec-a402eba940e7" providerId="AD" clId="Web-{51AD52D9-1F1F-141B-1DEF-218D6E6F7C3E}" dt="2026-02-04T05:57:43.930" v="580" actId="1076"/>
          <ac:spMkLst>
            <pc:docMk/>
            <pc:sldMk cId="2514505022" sldId="267"/>
            <ac:spMk id="21" creationId="{C9271DD5-2E36-9982-309D-1CACDA7CB7FF}"/>
          </ac:spMkLst>
        </pc:spChg>
        <pc:spChg chg="mod">
          <ac:chgData name="s2122126 Kota Kawagoe" userId="S::s2122126@cco.kanagawa-it.ac.jp::93734f2e-c858-4b7c-82ec-a402eba940e7" providerId="AD" clId="Web-{51AD52D9-1F1F-141B-1DEF-218D6E6F7C3E}" dt="2026-02-04T05:57:43.930" v="581" actId="1076"/>
          <ac:spMkLst>
            <pc:docMk/>
            <pc:sldMk cId="2514505022" sldId="267"/>
            <ac:spMk id="22" creationId="{5A6DCC38-ED2E-F997-A4C2-E57378E005CF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6:00:47.700" v="609" actId="1076"/>
          <ac:spMkLst>
            <pc:docMk/>
            <pc:sldMk cId="2514505022" sldId="267"/>
            <ac:spMk id="24" creationId="{3ECE9A16-0572-9116-80CB-2173A21ADD50}"/>
          </ac:spMkLst>
        </pc:spChg>
        <pc:spChg chg="mod">
          <ac:chgData name="s2122126 Kota Kawagoe" userId="S::s2122126@cco.kanagawa-it.ac.jp::93734f2e-c858-4b7c-82ec-a402eba940e7" providerId="AD" clId="Web-{51AD52D9-1F1F-141B-1DEF-218D6E6F7C3E}" dt="2026-02-04T06:00:40.434" v="608" actId="14100"/>
          <ac:spMkLst>
            <pc:docMk/>
            <pc:sldMk cId="2514505022" sldId="267"/>
            <ac:spMk id="25" creationId="{1C591B64-6641-8713-EE4C-F023B0C869B2}"/>
          </ac:spMkLst>
        </pc:spChg>
        <pc:spChg chg="mod">
          <ac:chgData name="s2122126 Kota Kawagoe" userId="S::s2122126@cco.kanagawa-it.ac.jp::93734f2e-c858-4b7c-82ec-a402eba940e7" providerId="AD" clId="Web-{51AD52D9-1F1F-141B-1DEF-218D6E6F7C3E}" dt="2026-02-04T06:00:35.981" v="607" actId="1076"/>
          <ac:spMkLst>
            <pc:docMk/>
            <pc:sldMk cId="2514505022" sldId="267"/>
            <ac:spMk id="26" creationId="{73D90C6D-E6F0-555F-4372-5AA7F8E6E234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6:00:15.059" v="602" actId="1076"/>
          <ac:spMkLst>
            <pc:docMk/>
            <pc:sldMk cId="2514505022" sldId="267"/>
            <ac:spMk id="28" creationId="{A325A7D3-3CFC-2CF7-B706-44A5DE32F545}"/>
          </ac:spMkLst>
        </pc:spChg>
      </pc:sldChg>
      <pc:sldChg chg="addSp modSp add replId">
        <pc:chgData name="s2122126 Kota Kawagoe" userId="S::s2122126@cco.kanagawa-it.ac.jp::93734f2e-c858-4b7c-82ec-a402eba940e7" providerId="AD" clId="Web-{51AD52D9-1F1F-141B-1DEF-218D6E6F7C3E}" dt="2026-02-04T06:01:24.451" v="618" actId="1076"/>
        <pc:sldMkLst>
          <pc:docMk/>
          <pc:sldMk cId="2610835015" sldId="268"/>
        </pc:sldMkLst>
        <pc:spChg chg="add mod">
          <ac:chgData name="s2122126 Kota Kawagoe" userId="S::s2122126@cco.kanagawa-it.ac.jp::93734f2e-c858-4b7c-82ec-a402eba940e7" providerId="AD" clId="Web-{51AD52D9-1F1F-141B-1DEF-218D6E6F7C3E}" dt="2026-02-04T06:01:24.451" v="618" actId="1076"/>
          <ac:spMkLst>
            <pc:docMk/>
            <pc:sldMk cId="2610835015" sldId="268"/>
            <ac:spMk id="2" creationId="{73C57ADF-79E7-0B61-4181-A0C786CBCB5C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6:01:13.154" v="615" actId="20577"/>
          <ac:spMkLst>
            <pc:docMk/>
            <pc:sldMk cId="2610835015" sldId="268"/>
            <ac:spMk id="3" creationId="{AD99334A-7FD3-1714-C8C7-F4859712FFFC}"/>
          </ac:spMkLst>
        </pc:spChg>
      </pc:sldChg>
      <pc:sldChg chg="addSp modSp add replId">
        <pc:chgData name="s2122126 Kota Kawagoe" userId="S::s2122126@cco.kanagawa-it.ac.jp::93734f2e-c858-4b7c-82ec-a402eba940e7" providerId="AD" clId="Web-{51AD52D9-1F1F-141B-1DEF-218D6E6F7C3E}" dt="2026-02-04T06:01:55.826" v="630" actId="1076"/>
        <pc:sldMkLst>
          <pc:docMk/>
          <pc:sldMk cId="3992108021" sldId="269"/>
        </pc:sldMkLst>
        <pc:spChg chg="add mod">
          <ac:chgData name="s2122126 Kota Kawagoe" userId="S::s2122126@cco.kanagawa-it.ac.jp::93734f2e-c858-4b7c-82ec-a402eba940e7" providerId="AD" clId="Web-{51AD52D9-1F1F-141B-1DEF-218D6E6F7C3E}" dt="2026-02-04T06:01:52.639" v="628" actId="14100"/>
          <ac:spMkLst>
            <pc:docMk/>
            <pc:sldMk cId="3992108021" sldId="269"/>
            <ac:spMk id="2" creationId="{0FB83F06-18E5-99A9-DAB2-456EABCF4485}"/>
          </ac:spMkLst>
        </pc:spChg>
      </pc:sldChg>
      <pc:sldChg chg="addSp modSp add replId">
        <pc:chgData name="s2122126 Kota Kawagoe" userId="S::s2122126@cco.kanagawa-it.ac.jp::93734f2e-c858-4b7c-82ec-a402eba940e7" providerId="AD" clId="Web-{51AD52D9-1F1F-141B-1DEF-218D6E6F7C3E}" dt="2026-02-04T06:06:26.939" v="680" actId="1076"/>
        <pc:sldMkLst>
          <pc:docMk/>
          <pc:sldMk cId="2601474126" sldId="270"/>
        </pc:sldMkLst>
        <pc:spChg chg="add mod">
          <ac:chgData name="s2122126 Kota Kawagoe" userId="S::s2122126@cco.kanagawa-it.ac.jp::93734f2e-c858-4b7c-82ec-a402eba940e7" providerId="AD" clId="Web-{51AD52D9-1F1F-141B-1DEF-218D6E6F7C3E}" dt="2026-02-04T06:03:46.875" v="667" actId="14100"/>
          <ac:spMkLst>
            <pc:docMk/>
            <pc:sldMk cId="2601474126" sldId="270"/>
            <ac:spMk id="3" creationId="{9394A2B0-9273-7DA9-C196-FC45DEC8D886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6:02:10.545" v="633" actId="20577"/>
          <ac:spMkLst>
            <pc:docMk/>
            <pc:sldMk cId="2601474126" sldId="270"/>
            <ac:spMk id="4" creationId="{7348F119-4578-3510-7298-E6434F2A7023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6:06:15.720" v="676" actId="1076"/>
          <ac:spMkLst>
            <pc:docMk/>
            <pc:sldMk cId="2601474126" sldId="270"/>
            <ac:spMk id="5" creationId="{6EE53512-675C-3AD1-29E9-60D48525D46F}"/>
          </ac:spMkLst>
        </pc:spChg>
        <pc:picChg chg="add mod">
          <ac:chgData name="s2122126 Kota Kawagoe" userId="S::s2122126@cco.kanagawa-it.ac.jp::93734f2e-c858-4b7c-82ec-a402eba940e7" providerId="AD" clId="Web-{51AD52D9-1F1F-141B-1DEF-218D6E6F7C3E}" dt="2026-02-04T06:06:17.908" v="677" actId="1076"/>
          <ac:picMkLst>
            <pc:docMk/>
            <pc:sldMk cId="2601474126" sldId="270"/>
            <ac:picMk id="8" creationId="{72007FCA-5D4E-29F0-09DE-9EB0EF02CE11}"/>
          </ac:picMkLst>
        </pc:picChg>
      </pc:sldChg>
      <pc:sldChg chg="addSp modSp new">
        <pc:chgData name="s2122126 Kota Kawagoe" userId="S::s2122126@cco.kanagawa-it.ac.jp::93734f2e-c858-4b7c-82ec-a402eba940e7" providerId="AD" clId="Web-{51AD52D9-1F1F-141B-1DEF-218D6E6F7C3E}" dt="2026-02-04T05:49:33.188" v="444" actId="20577"/>
        <pc:sldMkLst>
          <pc:docMk/>
          <pc:sldMk cId="3444234173" sldId="271"/>
        </pc:sldMkLst>
        <pc:spChg chg="add mod">
          <ac:chgData name="s2122126 Kota Kawagoe" userId="S::s2122126@cco.kanagawa-it.ac.jp::93734f2e-c858-4b7c-82ec-a402eba940e7" providerId="AD" clId="Web-{51AD52D9-1F1F-141B-1DEF-218D6E6F7C3E}" dt="2026-02-04T05:47:01.781" v="402" actId="1076"/>
          <ac:spMkLst>
            <pc:docMk/>
            <pc:sldMk cId="3444234173" sldId="271"/>
            <ac:spMk id="2" creationId="{54B5AAA7-B3F0-6B80-87C2-996A4F13C27B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7:44" v="413" actId="14100"/>
          <ac:spMkLst>
            <pc:docMk/>
            <pc:sldMk cId="3444234173" sldId="271"/>
            <ac:spMk id="3" creationId="{E40A7546-5C0C-3C1B-DAEF-7F0D5986C899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8:38.750" v="433" actId="1076"/>
          <ac:spMkLst>
            <pc:docMk/>
            <pc:sldMk cId="3444234173" sldId="271"/>
            <ac:spMk id="4" creationId="{A574C493-2C0D-97CC-975E-02E5FE638E80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8:18.860" v="427" actId="1076"/>
          <ac:spMkLst>
            <pc:docMk/>
            <pc:sldMk cId="3444234173" sldId="271"/>
            <ac:spMk id="5" creationId="{AFF1F0C1-6E8A-D62F-334B-1203BE41EDD1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8:01.500" v="420" actId="1076"/>
          <ac:spMkLst>
            <pc:docMk/>
            <pc:sldMk cId="3444234173" sldId="271"/>
            <ac:spMk id="6" creationId="{D7984413-146F-F3A9-2FA8-4B867A0E5572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9:06.813" v="442" actId="20577"/>
          <ac:spMkLst>
            <pc:docMk/>
            <pc:sldMk cId="3444234173" sldId="271"/>
            <ac:spMk id="8" creationId="{13AAA13C-16D6-D8C2-AD77-825AD521A5DF}"/>
          </ac:spMkLst>
        </pc:spChg>
        <pc:spChg chg="add mod">
          <ac:chgData name="s2122126 Kota Kawagoe" userId="S::s2122126@cco.kanagawa-it.ac.jp::93734f2e-c858-4b7c-82ec-a402eba940e7" providerId="AD" clId="Web-{51AD52D9-1F1F-141B-1DEF-218D6E6F7C3E}" dt="2026-02-04T05:49:33.188" v="444" actId="20577"/>
          <ac:spMkLst>
            <pc:docMk/>
            <pc:sldMk cId="3444234173" sldId="271"/>
            <ac:spMk id="9" creationId="{5CB433F4-1F96-B456-9814-49B863B0D2A4}"/>
          </ac:spMkLst>
        </pc:spChg>
        <pc:picChg chg="add mod">
          <ac:chgData name="s2122126 Kota Kawagoe" userId="S::s2122126@cco.kanagawa-it.ac.jp::93734f2e-c858-4b7c-82ec-a402eba940e7" providerId="AD" clId="Web-{51AD52D9-1F1F-141B-1DEF-218D6E6F7C3E}" dt="2026-02-04T05:47:52.719" v="417" actId="1076"/>
          <ac:picMkLst>
            <pc:docMk/>
            <pc:sldMk cId="3444234173" sldId="271"/>
            <ac:picMk id="7" creationId="{4B93CCD8-3ADF-DE82-FEC7-678685C92829}"/>
          </ac:picMkLst>
        </pc:picChg>
        <pc:picChg chg="add mod">
          <ac:chgData name="s2122126 Kota Kawagoe" userId="S::s2122126@cco.kanagawa-it.ac.jp::93734f2e-c858-4b7c-82ec-a402eba940e7" providerId="AD" clId="Web-{51AD52D9-1F1F-141B-1DEF-218D6E6F7C3E}" dt="2026-02-04T05:48:27.219" v="430" actId="1076"/>
          <ac:picMkLst>
            <pc:docMk/>
            <pc:sldMk cId="3444234173" sldId="271"/>
            <ac:picMk id="10" creationId="{79F62F62-3979-0332-5FCB-B221BD21D022}"/>
          </ac:picMkLst>
        </pc:picChg>
      </pc:sldChg>
      <pc:sldChg chg="addSp modSp new addAnim">
        <pc:chgData name="s2122126 Kota Kawagoe" userId="S::s2122126@cco.kanagawa-it.ac.jp::93734f2e-c858-4b7c-82ec-a402eba940e7" providerId="AD" clId="Web-{51AD52D9-1F1F-141B-1DEF-218D6E6F7C3E}" dt="2026-02-04T06:06:47.408" v="682" actId="20577"/>
        <pc:sldMkLst>
          <pc:docMk/>
          <pc:sldMk cId="660232369" sldId="272"/>
        </pc:sldMkLst>
        <pc:spChg chg="add mod">
          <ac:chgData name="s2122126 Kota Kawagoe" userId="S::s2122126@cco.kanagawa-it.ac.jp::93734f2e-c858-4b7c-82ec-a402eba940e7" providerId="AD" clId="Web-{51AD52D9-1F1F-141B-1DEF-218D6E6F7C3E}" dt="2026-02-04T06:06:47.408" v="682" actId="20577"/>
          <ac:spMkLst>
            <pc:docMk/>
            <pc:sldMk cId="660232369" sldId="272"/>
            <ac:spMk id="2" creationId="{60671B9A-05DC-552C-E78A-6E3A7C0B163B}"/>
          </ac:spMkLst>
        </pc:spChg>
        <pc:picChg chg="add mod">
          <ac:chgData name="s2122126 Kota Kawagoe" userId="S::s2122126@cco.kanagawa-it.ac.jp::93734f2e-c858-4b7c-82ec-a402eba940e7" providerId="AD" clId="Web-{51AD52D9-1F1F-141B-1DEF-218D6E6F7C3E}" dt="2026-02-04T05:28:19.746" v="197" actId="1076"/>
          <ac:picMkLst>
            <pc:docMk/>
            <pc:sldMk cId="660232369" sldId="272"/>
            <ac:picMk id="3" creationId="{92414D8D-A169-FF8B-E8E6-83E138502DB6}"/>
          </ac:picMkLst>
        </pc:picChg>
      </pc:sldChg>
      <pc:sldChg chg="addSp modSp add replId addAnim">
        <pc:chgData name="s2122126 Kota Kawagoe" userId="S::s2122126@cco.kanagawa-it.ac.jp::93734f2e-c858-4b7c-82ec-a402eba940e7" providerId="AD" clId="Web-{51AD52D9-1F1F-141B-1DEF-218D6E6F7C3E}" dt="2026-02-04T05:33:15.453" v="246" actId="20577"/>
        <pc:sldMkLst>
          <pc:docMk/>
          <pc:sldMk cId="2496207603" sldId="273"/>
        </pc:sldMkLst>
        <pc:spChg chg="add mod">
          <ac:chgData name="s2122126 Kota Kawagoe" userId="S::s2122126@cco.kanagawa-it.ac.jp::93734f2e-c858-4b7c-82ec-a402eba940e7" providerId="AD" clId="Web-{51AD52D9-1F1F-141B-1DEF-218D6E6F7C3E}" dt="2026-02-04T05:33:15.453" v="246" actId="20577"/>
          <ac:spMkLst>
            <pc:docMk/>
            <pc:sldMk cId="2496207603" sldId="273"/>
            <ac:spMk id="2" creationId="{EA9AE5DA-B357-BA1A-1402-79FD1EC6537C}"/>
          </ac:spMkLst>
        </pc:spChg>
        <pc:picChg chg="add mod">
          <ac:chgData name="s2122126 Kota Kawagoe" userId="S::s2122126@cco.kanagawa-it.ac.jp::93734f2e-c858-4b7c-82ec-a402eba940e7" providerId="AD" clId="Web-{51AD52D9-1F1F-141B-1DEF-218D6E6F7C3E}" dt="2026-02-04T05:30:51.014" v="217"/>
          <ac:picMkLst>
            <pc:docMk/>
            <pc:sldMk cId="2496207603" sldId="273"/>
            <ac:picMk id="3" creationId="{8D16E3DC-1064-72E7-C6A8-1F7AE76C441B}"/>
          </ac:picMkLst>
        </pc:picChg>
      </pc:sldChg>
      <pc:sldChg chg="addSp delSp modSp add replId addAnim">
        <pc:chgData name="s2122126 Kota Kawagoe" userId="S::s2122126@cco.kanagawa-it.ac.jp::93734f2e-c858-4b7c-82ec-a402eba940e7" providerId="AD" clId="Web-{51AD52D9-1F1F-141B-1DEF-218D6E6F7C3E}" dt="2026-02-04T05:32:51.984" v="240" actId="1076"/>
        <pc:sldMkLst>
          <pc:docMk/>
          <pc:sldMk cId="2011058341" sldId="274"/>
        </pc:sldMkLst>
        <pc:spChg chg="add mod">
          <ac:chgData name="s2122126 Kota Kawagoe" userId="S::s2122126@cco.kanagawa-it.ac.jp::93734f2e-c858-4b7c-82ec-a402eba940e7" providerId="AD" clId="Web-{51AD52D9-1F1F-141B-1DEF-218D6E6F7C3E}" dt="2026-02-04T05:32:51.984" v="240" actId="1076"/>
          <ac:spMkLst>
            <pc:docMk/>
            <pc:sldMk cId="2011058341" sldId="274"/>
            <ac:spMk id="2" creationId="{B3C24EBE-B82E-D117-9F78-8645383949C5}"/>
          </ac:spMkLst>
        </pc:spChg>
        <pc:picChg chg="add mod">
          <ac:chgData name="s2122126 Kota Kawagoe" userId="S::s2122126@cco.kanagawa-it.ac.jp::93734f2e-c858-4b7c-82ec-a402eba940e7" providerId="AD" clId="Web-{51AD52D9-1F1F-141B-1DEF-218D6E6F7C3E}" dt="2026-02-04T05:30:58.998" v="218"/>
          <ac:picMkLst>
            <pc:docMk/>
            <pc:sldMk cId="2011058341" sldId="274"/>
            <ac:picMk id="4" creationId="{65E17390-1F1B-B1A9-71B2-FF70C48657BD}"/>
          </ac:picMkLst>
        </pc:picChg>
      </pc:sldChg>
      <pc:sldChg chg="addSp delSp modSp add replId addAnim">
        <pc:chgData name="s2122126 Kota Kawagoe" userId="S::s2122126@cco.kanagawa-it.ac.jp::93734f2e-c858-4b7c-82ec-a402eba940e7" providerId="AD" clId="Web-{51AD52D9-1F1F-141B-1DEF-218D6E6F7C3E}" dt="2026-02-04T05:32:29.468" v="229" actId="20577"/>
        <pc:sldMkLst>
          <pc:docMk/>
          <pc:sldMk cId="3098940375" sldId="275"/>
        </pc:sldMkLst>
        <pc:spChg chg="add mod">
          <ac:chgData name="s2122126 Kota Kawagoe" userId="S::s2122126@cco.kanagawa-it.ac.jp::93734f2e-c858-4b7c-82ec-a402eba940e7" providerId="AD" clId="Web-{51AD52D9-1F1F-141B-1DEF-218D6E6F7C3E}" dt="2026-02-04T05:32:29.468" v="229" actId="20577"/>
          <ac:spMkLst>
            <pc:docMk/>
            <pc:sldMk cId="3098940375" sldId="275"/>
            <ac:spMk id="3" creationId="{B3C24EBE-B82E-D117-9F78-8645383949C5}"/>
          </ac:spMkLst>
        </pc:spChg>
        <pc:picChg chg="add mod">
          <ac:chgData name="s2122126 Kota Kawagoe" userId="S::s2122126@cco.kanagawa-it.ac.jp::93734f2e-c858-4b7c-82ec-a402eba940e7" providerId="AD" clId="Web-{51AD52D9-1F1F-141B-1DEF-218D6E6F7C3E}" dt="2026-02-04T05:31:20.748" v="220" actId="1076"/>
          <ac:picMkLst>
            <pc:docMk/>
            <pc:sldMk cId="3098940375" sldId="275"/>
            <ac:picMk id="4" creationId="{56A87734-BC3A-8F96-86E4-A8E3531902C9}"/>
          </ac:picMkLst>
        </pc:picChg>
      </pc:sldChg>
      <pc:sldChg chg="addSp modSp add replId addAnim">
        <pc:chgData name="s2122126 Kota Kawagoe" userId="S::s2122126@cco.kanagawa-it.ac.jp::93734f2e-c858-4b7c-82ec-a402eba940e7" providerId="AD" clId="Web-{51AD52D9-1F1F-141B-1DEF-218D6E6F7C3E}" dt="2026-02-04T05:33:00.421" v="241" actId="20577"/>
        <pc:sldMkLst>
          <pc:docMk/>
          <pc:sldMk cId="3168002773" sldId="276"/>
        </pc:sldMkLst>
        <pc:spChg chg="add mod">
          <ac:chgData name="s2122126 Kota Kawagoe" userId="S::s2122126@cco.kanagawa-it.ac.jp::93734f2e-c858-4b7c-82ec-a402eba940e7" providerId="AD" clId="Web-{51AD52D9-1F1F-141B-1DEF-218D6E6F7C3E}" dt="2026-02-04T05:33:00.421" v="241" actId="20577"/>
          <ac:spMkLst>
            <pc:docMk/>
            <pc:sldMk cId="3168002773" sldId="276"/>
            <ac:spMk id="2" creationId="{2E5710E5-83A9-B02A-1D10-1FFC20DD4E7E}"/>
          </ac:spMkLst>
        </pc:spChg>
        <pc:picChg chg="add mod">
          <ac:chgData name="s2122126 Kota Kawagoe" userId="S::s2122126@cco.kanagawa-it.ac.jp::93734f2e-c858-4b7c-82ec-a402eba940e7" providerId="AD" clId="Web-{51AD52D9-1F1F-141B-1DEF-218D6E6F7C3E}" dt="2026-02-04T05:32:21.827" v="224" actId="1076"/>
          <ac:picMkLst>
            <pc:docMk/>
            <pc:sldMk cId="3168002773" sldId="276"/>
            <ac:picMk id="3" creationId="{5423CD63-FC76-0A10-9C6D-FCEA626105D2}"/>
          </ac:picMkLst>
        </pc:picChg>
      </pc:sldChg>
    </pc:docChg>
  </pc:docChgLst>
  <pc:docChgLst>
    <pc:chgData name="s2122126 Kota Kawagoe" userId="93734f2e-c858-4b7c-82ec-a402eba940e7" providerId="ADAL" clId="{F6E00450-718F-4798-AE23-B8BC337A32A7}"/>
    <pc:docChg chg="undo custSel addSld delSld modSld sldOrd">
      <pc:chgData name="s2122126 Kota Kawagoe" userId="93734f2e-c858-4b7c-82ec-a402eba940e7" providerId="ADAL" clId="{F6E00450-718F-4798-AE23-B8BC337A32A7}" dt="2026-02-26T05:49:39.567" v="479" actId="20577"/>
      <pc:docMkLst>
        <pc:docMk/>
      </pc:docMkLst>
      <pc:sldChg chg="addSp modSp mod modNotesTx">
        <pc:chgData name="s2122126 Kota Kawagoe" userId="93734f2e-c858-4b7c-82ec-a402eba940e7" providerId="ADAL" clId="{F6E00450-718F-4798-AE23-B8BC337A32A7}" dt="2026-02-26T04:25:12.439" v="471" actId="1076"/>
        <pc:sldMkLst>
          <pc:docMk/>
          <pc:sldMk cId="2128380218" sldId="256"/>
        </pc:sldMkLst>
        <pc:picChg chg="add mod">
          <ac:chgData name="s2122126 Kota Kawagoe" userId="93734f2e-c858-4b7c-82ec-a402eba940e7" providerId="ADAL" clId="{F6E00450-718F-4798-AE23-B8BC337A32A7}" dt="2026-02-26T04:25:12.439" v="471" actId="1076"/>
          <ac:picMkLst>
            <pc:docMk/>
            <pc:sldMk cId="2128380218" sldId="256"/>
            <ac:picMk id="6" creationId="{8F98C6D6-B213-2823-39FD-C66C55F91D49}"/>
          </ac:picMkLst>
        </pc:picChg>
      </pc:sldChg>
      <pc:sldChg chg="modSp mod modNotesTx">
        <pc:chgData name="s2122126 Kota Kawagoe" userId="93734f2e-c858-4b7c-82ec-a402eba940e7" providerId="ADAL" clId="{F6E00450-718F-4798-AE23-B8BC337A32A7}" dt="2026-02-22T08:17:20.676" v="404" actId="20577"/>
        <pc:sldMkLst>
          <pc:docMk/>
          <pc:sldMk cId="3149241716" sldId="257"/>
        </pc:sldMkLst>
        <pc:spChg chg="mod">
          <ac:chgData name="s2122126 Kota Kawagoe" userId="93734f2e-c858-4b7c-82ec-a402eba940e7" providerId="ADAL" clId="{F6E00450-718F-4798-AE23-B8BC337A32A7}" dt="2026-02-15T05:54:08.259" v="234" actId="20577"/>
          <ac:spMkLst>
            <pc:docMk/>
            <pc:sldMk cId="3149241716" sldId="257"/>
            <ac:spMk id="4" creationId="{0EFF697A-2640-3355-D43A-85BA6D8FE3AE}"/>
          </ac:spMkLst>
        </pc:spChg>
        <pc:spChg chg="mod">
          <ac:chgData name="s2122126 Kota Kawagoe" userId="93734f2e-c858-4b7c-82ec-a402eba940e7" providerId="ADAL" clId="{F6E00450-718F-4798-AE23-B8BC337A32A7}" dt="2026-02-15T05:52:19.448" v="224" actId="14100"/>
          <ac:spMkLst>
            <pc:docMk/>
            <pc:sldMk cId="3149241716" sldId="257"/>
            <ac:spMk id="6" creationId="{F2C700A8-8B26-14BC-8184-EFC819735DEA}"/>
          </ac:spMkLst>
        </pc:spChg>
      </pc:sldChg>
      <pc:sldChg chg="modSp mod">
        <pc:chgData name="s2122126 Kota Kawagoe" userId="93734f2e-c858-4b7c-82ec-a402eba940e7" providerId="ADAL" clId="{F6E00450-718F-4798-AE23-B8BC337A32A7}" dt="2026-02-15T06:27:04.344" v="327" actId="1076"/>
        <pc:sldMkLst>
          <pc:docMk/>
          <pc:sldMk cId="2378797476" sldId="258"/>
        </pc:sldMkLst>
        <pc:spChg chg="mod">
          <ac:chgData name="s2122126 Kota Kawagoe" userId="93734f2e-c858-4b7c-82ec-a402eba940e7" providerId="ADAL" clId="{F6E00450-718F-4798-AE23-B8BC337A32A7}" dt="2026-02-15T06:27:04.344" v="327" actId="1076"/>
          <ac:spMkLst>
            <pc:docMk/>
            <pc:sldMk cId="2378797476" sldId="258"/>
            <ac:spMk id="15" creationId="{54785EFA-FEA2-3D2F-EC24-048ADE6D163F}"/>
          </ac:spMkLst>
        </pc:spChg>
        <pc:spChg chg="mod">
          <ac:chgData name="s2122126 Kota Kawagoe" userId="93734f2e-c858-4b7c-82ec-a402eba940e7" providerId="ADAL" clId="{F6E00450-718F-4798-AE23-B8BC337A32A7}" dt="2026-02-15T06:26:48.537" v="324" actId="1076"/>
          <ac:spMkLst>
            <pc:docMk/>
            <pc:sldMk cId="2378797476" sldId="258"/>
            <ac:spMk id="16" creationId="{6EA9AAC0-62FF-C038-8B80-E162E61E03E3}"/>
          </ac:spMkLst>
        </pc:spChg>
      </pc:sldChg>
      <pc:sldChg chg="modSp mod modNotesTx">
        <pc:chgData name="s2122126 Kota Kawagoe" userId="93734f2e-c858-4b7c-82ec-a402eba940e7" providerId="ADAL" clId="{F6E00450-718F-4798-AE23-B8BC337A32A7}" dt="2026-02-25T01:13:19.761" v="418" actId="20577"/>
        <pc:sldMkLst>
          <pc:docMk/>
          <pc:sldMk cId="3894829949" sldId="259"/>
        </pc:sldMkLst>
        <pc:spChg chg="mod">
          <ac:chgData name="s2122126 Kota Kawagoe" userId="93734f2e-c858-4b7c-82ec-a402eba940e7" providerId="ADAL" clId="{F6E00450-718F-4798-AE23-B8BC337A32A7}" dt="2026-02-15T06:24:10.008" v="313" actId="255"/>
          <ac:spMkLst>
            <pc:docMk/>
            <pc:sldMk cId="3894829949" sldId="259"/>
            <ac:spMk id="7" creationId="{D29D81E2-61F9-401B-25EC-A49FE340587C}"/>
          </ac:spMkLst>
        </pc:spChg>
        <pc:spChg chg="mod">
          <ac:chgData name="s2122126 Kota Kawagoe" userId="93734f2e-c858-4b7c-82ec-a402eba940e7" providerId="ADAL" clId="{F6E00450-718F-4798-AE23-B8BC337A32A7}" dt="2026-02-15T06:24:35.101" v="318" actId="1076"/>
          <ac:spMkLst>
            <pc:docMk/>
            <pc:sldMk cId="3894829949" sldId="259"/>
            <ac:spMk id="8" creationId="{3F6D64C8-80EE-A665-6E46-6A4B1E32F105}"/>
          </ac:spMkLst>
        </pc:spChg>
        <pc:spChg chg="mod">
          <ac:chgData name="s2122126 Kota Kawagoe" userId="93734f2e-c858-4b7c-82ec-a402eba940e7" providerId="ADAL" clId="{F6E00450-718F-4798-AE23-B8BC337A32A7}" dt="2026-02-15T06:24:41.345" v="319" actId="1076"/>
          <ac:spMkLst>
            <pc:docMk/>
            <pc:sldMk cId="3894829949" sldId="259"/>
            <ac:spMk id="9" creationId="{95BAC431-2FA7-19FF-C0A9-96ECFB615FA7}"/>
          </ac:spMkLst>
        </pc:spChg>
        <pc:spChg chg="mod">
          <ac:chgData name="s2122126 Kota Kawagoe" userId="93734f2e-c858-4b7c-82ec-a402eba940e7" providerId="ADAL" clId="{F6E00450-718F-4798-AE23-B8BC337A32A7}" dt="2026-02-22T06:36:11.598" v="351" actId="20577"/>
          <ac:spMkLst>
            <pc:docMk/>
            <pc:sldMk cId="3894829949" sldId="259"/>
            <ac:spMk id="14" creationId="{C5F69465-D8BB-5D48-637C-AE987FA01413}"/>
          </ac:spMkLst>
        </pc:spChg>
        <pc:picChg chg="mod">
          <ac:chgData name="s2122126 Kota Kawagoe" userId="93734f2e-c858-4b7c-82ec-a402eba940e7" providerId="ADAL" clId="{F6E00450-718F-4798-AE23-B8BC337A32A7}" dt="2026-02-15T06:24:32.395" v="315" actId="1076"/>
          <ac:picMkLst>
            <pc:docMk/>
            <pc:sldMk cId="3894829949" sldId="259"/>
            <ac:picMk id="13" creationId="{4D220850-EE95-D7CC-A829-C4DC63C339D0}"/>
          </ac:picMkLst>
        </pc:picChg>
      </pc:sldChg>
      <pc:sldChg chg="addSp delSp modSp mod">
        <pc:chgData name="s2122126 Kota Kawagoe" userId="93734f2e-c858-4b7c-82ec-a402eba940e7" providerId="ADAL" clId="{F6E00450-718F-4798-AE23-B8BC337A32A7}" dt="2026-02-26T03:42:36.751" v="470" actId="962"/>
        <pc:sldMkLst>
          <pc:docMk/>
          <pc:sldMk cId="92961658" sldId="260"/>
        </pc:sldMkLst>
        <pc:spChg chg="mod">
          <ac:chgData name="s2122126 Kota Kawagoe" userId="93734f2e-c858-4b7c-82ec-a402eba940e7" providerId="ADAL" clId="{F6E00450-718F-4798-AE23-B8BC337A32A7}" dt="2026-02-15T06:23:32.047" v="310" actId="255"/>
          <ac:spMkLst>
            <pc:docMk/>
            <pc:sldMk cId="92961658" sldId="260"/>
            <ac:spMk id="3" creationId="{294EEFE8-F36C-ECF2-388D-2B58416D7A5C}"/>
          </ac:spMkLst>
        </pc:spChg>
        <pc:spChg chg="mod">
          <ac:chgData name="s2122126 Kota Kawagoe" userId="93734f2e-c858-4b7c-82ec-a402eba940e7" providerId="ADAL" clId="{F6E00450-718F-4798-AE23-B8BC337A32A7}" dt="2026-02-22T06:36:43.727" v="361" actId="20577"/>
          <ac:spMkLst>
            <pc:docMk/>
            <pc:sldMk cId="92961658" sldId="260"/>
            <ac:spMk id="4" creationId="{A2764A73-58D5-968F-901D-F556B2205BC8}"/>
          </ac:spMkLst>
        </pc:spChg>
        <pc:spChg chg="mod">
          <ac:chgData name="s2122126 Kota Kawagoe" userId="93734f2e-c858-4b7c-82ec-a402eba940e7" providerId="ADAL" clId="{F6E00450-718F-4798-AE23-B8BC337A32A7}" dt="2026-02-15T06:23:38.813" v="311" actId="255"/>
          <ac:spMkLst>
            <pc:docMk/>
            <pc:sldMk cId="92961658" sldId="260"/>
            <ac:spMk id="5" creationId="{0858DFBD-BF38-C170-4F2F-D3E3CDD148E1}"/>
          </ac:spMkLst>
        </pc:spChg>
        <pc:picChg chg="add del mod">
          <ac:chgData name="s2122126 Kota Kawagoe" userId="93734f2e-c858-4b7c-82ec-a402eba940e7" providerId="ADAL" clId="{F6E00450-718F-4798-AE23-B8BC337A32A7}" dt="2026-02-26T03:42:24.277" v="461" actId="478"/>
          <ac:picMkLst>
            <pc:docMk/>
            <pc:sldMk cId="92961658" sldId="260"/>
            <ac:picMk id="2" creationId="{6EBFE70B-94EC-380D-CD71-E643BC66D308}"/>
          </ac:picMkLst>
        </pc:picChg>
        <pc:picChg chg="del">
          <ac:chgData name="s2122126 Kota Kawagoe" userId="93734f2e-c858-4b7c-82ec-a402eba940e7" providerId="ADAL" clId="{F6E00450-718F-4798-AE23-B8BC337A32A7}" dt="2026-02-26T03:42:03.005" v="457" actId="478"/>
          <ac:picMkLst>
            <pc:docMk/>
            <pc:sldMk cId="92961658" sldId="260"/>
            <ac:picMk id="10" creationId="{1926603B-C30A-94BD-628A-10161983686A}"/>
          </ac:picMkLst>
        </pc:picChg>
        <pc:picChg chg="add mod">
          <ac:chgData name="s2122126 Kota Kawagoe" userId="93734f2e-c858-4b7c-82ec-a402eba940e7" providerId="ADAL" clId="{F6E00450-718F-4798-AE23-B8BC337A32A7}" dt="2026-02-26T03:42:36.751" v="470" actId="962"/>
          <ac:picMkLst>
            <pc:docMk/>
            <pc:sldMk cId="92961658" sldId="260"/>
            <ac:picMk id="14" creationId="{2C44CBBF-9DB9-D353-9C9C-110FA02EB8B8}"/>
          </ac:picMkLst>
        </pc:picChg>
      </pc:sldChg>
      <pc:sldChg chg="addSp delSp modSp mod">
        <pc:chgData name="s2122126 Kota Kawagoe" userId="93734f2e-c858-4b7c-82ec-a402eba940e7" providerId="ADAL" clId="{F6E00450-718F-4798-AE23-B8BC337A32A7}" dt="2026-02-26T03:40:49.060" v="436" actId="1076"/>
        <pc:sldMkLst>
          <pc:docMk/>
          <pc:sldMk cId="397481574" sldId="261"/>
        </pc:sldMkLst>
        <pc:spChg chg="mod">
          <ac:chgData name="s2122126 Kota Kawagoe" userId="93734f2e-c858-4b7c-82ec-a402eba940e7" providerId="ADAL" clId="{F6E00450-718F-4798-AE23-B8BC337A32A7}" dt="2026-02-22T06:37:42.759" v="377" actId="20577"/>
          <ac:spMkLst>
            <pc:docMk/>
            <pc:sldMk cId="397481574" sldId="261"/>
            <ac:spMk id="6" creationId="{02C31F4D-E36A-CB32-593A-C3F14FEE4A62}"/>
          </ac:spMkLst>
        </pc:spChg>
        <pc:picChg chg="del">
          <ac:chgData name="s2122126 Kota Kawagoe" userId="93734f2e-c858-4b7c-82ec-a402eba940e7" providerId="ADAL" clId="{F6E00450-718F-4798-AE23-B8BC337A32A7}" dt="2026-02-26T03:40:43.869" v="433" actId="478"/>
          <ac:picMkLst>
            <pc:docMk/>
            <pc:sldMk cId="397481574" sldId="261"/>
            <ac:picMk id="3" creationId="{476E3B88-3AD2-A626-7296-9CD60B531C0D}"/>
          </ac:picMkLst>
        </pc:picChg>
        <pc:picChg chg="add mod">
          <ac:chgData name="s2122126 Kota Kawagoe" userId="93734f2e-c858-4b7c-82ec-a402eba940e7" providerId="ADAL" clId="{F6E00450-718F-4798-AE23-B8BC337A32A7}" dt="2026-02-26T03:40:49.060" v="436" actId="1076"/>
          <ac:picMkLst>
            <pc:docMk/>
            <pc:sldMk cId="397481574" sldId="261"/>
            <ac:picMk id="4" creationId="{3A51EDD5-7666-27F0-F968-5989CB95828B}"/>
          </ac:picMkLst>
        </pc:picChg>
      </pc:sldChg>
      <pc:sldChg chg="delSp modSp mod">
        <pc:chgData name="s2122126 Kota Kawagoe" userId="93734f2e-c858-4b7c-82ec-a402eba940e7" providerId="ADAL" clId="{F6E00450-718F-4798-AE23-B8BC337A32A7}" dt="2026-02-22T06:36:58.392" v="365" actId="14100"/>
        <pc:sldMkLst>
          <pc:docMk/>
          <pc:sldMk cId="3652461032" sldId="262"/>
        </pc:sldMkLst>
        <pc:spChg chg="mod">
          <ac:chgData name="s2122126 Kota Kawagoe" userId="93734f2e-c858-4b7c-82ec-a402eba940e7" providerId="ADAL" clId="{F6E00450-718F-4798-AE23-B8BC337A32A7}" dt="2026-02-13T05:27:52.599" v="218" actId="14100"/>
          <ac:spMkLst>
            <pc:docMk/>
            <pc:sldMk cId="3652461032" sldId="262"/>
            <ac:spMk id="3" creationId="{79838391-4EF9-26BE-D1DE-33395F3972B5}"/>
          </ac:spMkLst>
        </pc:spChg>
        <pc:spChg chg="mod">
          <ac:chgData name="s2122126 Kota Kawagoe" userId="93734f2e-c858-4b7c-82ec-a402eba940e7" providerId="ADAL" clId="{F6E00450-718F-4798-AE23-B8BC337A32A7}" dt="2026-02-22T06:36:58.392" v="365" actId="14100"/>
          <ac:spMkLst>
            <pc:docMk/>
            <pc:sldMk cId="3652461032" sldId="262"/>
            <ac:spMk id="9" creationId="{E29D625D-98CE-B595-A9DF-F1A2806A89FE}"/>
          </ac:spMkLst>
        </pc:spChg>
        <pc:picChg chg="mod">
          <ac:chgData name="s2122126 Kota Kawagoe" userId="93734f2e-c858-4b7c-82ec-a402eba940e7" providerId="ADAL" clId="{F6E00450-718F-4798-AE23-B8BC337A32A7}" dt="2026-02-13T05:28:03.969" v="222" actId="14100"/>
          <ac:picMkLst>
            <pc:docMk/>
            <pc:sldMk cId="3652461032" sldId="262"/>
            <ac:picMk id="5" creationId="{B14A18F3-ADF1-E8A5-09F4-650F064596DD}"/>
          </ac:picMkLst>
        </pc:picChg>
        <pc:picChg chg="mod">
          <ac:chgData name="s2122126 Kota Kawagoe" userId="93734f2e-c858-4b7c-82ec-a402eba940e7" providerId="ADAL" clId="{F6E00450-718F-4798-AE23-B8BC337A32A7}" dt="2026-02-13T05:28:00.469" v="221" actId="1076"/>
          <ac:picMkLst>
            <pc:docMk/>
            <pc:sldMk cId="3652461032" sldId="262"/>
            <ac:picMk id="6" creationId="{F5F8129B-274C-6EC3-48B5-979E26381023}"/>
          </ac:picMkLst>
        </pc:picChg>
      </pc:sldChg>
      <pc:sldChg chg="modSp mod">
        <pc:chgData name="s2122126 Kota Kawagoe" userId="93734f2e-c858-4b7c-82ec-a402eba940e7" providerId="ADAL" clId="{F6E00450-718F-4798-AE23-B8BC337A32A7}" dt="2026-02-22T06:37:03.823" v="367" actId="20577"/>
        <pc:sldMkLst>
          <pc:docMk/>
          <pc:sldMk cId="1939109821" sldId="263"/>
        </pc:sldMkLst>
        <pc:spChg chg="mod">
          <ac:chgData name="s2122126 Kota Kawagoe" userId="93734f2e-c858-4b7c-82ec-a402eba940e7" providerId="ADAL" clId="{F6E00450-718F-4798-AE23-B8BC337A32A7}" dt="2026-02-15T06:13:38.666" v="237" actId="1076"/>
          <ac:spMkLst>
            <pc:docMk/>
            <pc:sldMk cId="1939109821" sldId="263"/>
            <ac:spMk id="2" creationId="{BF879779-F46A-A114-5F22-475E33A39509}"/>
          </ac:spMkLst>
        </pc:spChg>
        <pc:spChg chg="mod">
          <ac:chgData name="s2122126 Kota Kawagoe" userId="93734f2e-c858-4b7c-82ec-a402eba940e7" providerId="ADAL" clId="{F6E00450-718F-4798-AE23-B8BC337A32A7}" dt="2026-02-22T06:37:03.823" v="367" actId="20577"/>
          <ac:spMkLst>
            <pc:docMk/>
            <pc:sldMk cId="1939109821" sldId="263"/>
            <ac:spMk id="5" creationId="{9ADA4761-85BE-FF00-3A73-821A8A951B86}"/>
          </ac:spMkLst>
        </pc:spChg>
      </pc:sldChg>
      <pc:sldChg chg="modSp mod">
        <pc:chgData name="s2122126 Kota Kawagoe" userId="93734f2e-c858-4b7c-82ec-a402eba940e7" providerId="ADAL" clId="{F6E00450-718F-4798-AE23-B8BC337A32A7}" dt="2026-02-22T06:38:21.226" v="387" actId="20577"/>
        <pc:sldMkLst>
          <pc:docMk/>
          <pc:sldMk cId="3869695760" sldId="266"/>
        </pc:sldMkLst>
        <pc:spChg chg="mod">
          <ac:chgData name="s2122126 Kota Kawagoe" userId="93734f2e-c858-4b7c-82ec-a402eba940e7" providerId="ADAL" clId="{F6E00450-718F-4798-AE23-B8BC337A32A7}" dt="2026-02-15T06:20:29.138" v="286" actId="255"/>
          <ac:spMkLst>
            <pc:docMk/>
            <pc:sldMk cId="3869695760" sldId="266"/>
            <ac:spMk id="3" creationId="{5DF2D4E8-8773-A987-73D8-BA469A35D456}"/>
          </ac:spMkLst>
        </pc:spChg>
        <pc:spChg chg="mod">
          <ac:chgData name="s2122126 Kota Kawagoe" userId="93734f2e-c858-4b7c-82ec-a402eba940e7" providerId="ADAL" clId="{F6E00450-718F-4798-AE23-B8BC337A32A7}" dt="2026-02-22T06:38:21.226" v="387" actId="20577"/>
          <ac:spMkLst>
            <pc:docMk/>
            <pc:sldMk cId="3869695760" sldId="266"/>
            <ac:spMk id="7" creationId="{8BB1521D-5FE5-E0CC-A1D4-6941116D696A}"/>
          </ac:spMkLst>
        </pc:spChg>
      </pc:sldChg>
      <pc:sldChg chg="modSp mod">
        <pc:chgData name="s2122126 Kota Kawagoe" userId="93734f2e-c858-4b7c-82ec-a402eba940e7" providerId="ADAL" clId="{F6E00450-718F-4798-AE23-B8BC337A32A7}" dt="2026-02-22T06:38:05.884" v="381" actId="20577"/>
        <pc:sldMkLst>
          <pc:docMk/>
          <pc:sldMk cId="2514505022" sldId="267"/>
        </pc:sldMkLst>
        <pc:spChg chg="mod">
          <ac:chgData name="s2122126 Kota Kawagoe" userId="93734f2e-c858-4b7c-82ec-a402eba940e7" providerId="ADAL" clId="{F6E00450-718F-4798-AE23-B8BC337A32A7}" dt="2026-02-15T06:22:50.383" v="309" actId="1076"/>
          <ac:spMkLst>
            <pc:docMk/>
            <pc:sldMk cId="2514505022" sldId="267"/>
            <ac:spMk id="5" creationId="{D890AC50-2E75-2142-881C-759A248E89E7}"/>
          </ac:spMkLst>
        </pc:spChg>
        <pc:spChg chg="mod">
          <ac:chgData name="s2122126 Kota Kawagoe" userId="93734f2e-c858-4b7c-82ec-a402eba940e7" providerId="ADAL" clId="{F6E00450-718F-4798-AE23-B8BC337A32A7}" dt="2026-02-15T06:14:44.141" v="241" actId="207"/>
          <ac:spMkLst>
            <pc:docMk/>
            <pc:sldMk cId="2514505022" sldId="267"/>
            <ac:spMk id="7" creationId="{F828C8C2-3E53-BCA8-6AC8-775FCBD8910A}"/>
          </ac:spMkLst>
        </pc:spChg>
        <pc:spChg chg="mod">
          <ac:chgData name="s2122126 Kota Kawagoe" userId="93734f2e-c858-4b7c-82ec-a402eba940e7" providerId="ADAL" clId="{F6E00450-718F-4798-AE23-B8BC337A32A7}" dt="2026-02-15T06:14:49.614" v="242" actId="207"/>
          <ac:spMkLst>
            <pc:docMk/>
            <pc:sldMk cId="2514505022" sldId="267"/>
            <ac:spMk id="9" creationId="{88EC5462-574C-809F-D235-DC95675D54F1}"/>
          </ac:spMkLst>
        </pc:spChg>
        <pc:spChg chg="mod">
          <ac:chgData name="s2122126 Kota Kawagoe" userId="93734f2e-c858-4b7c-82ec-a402eba940e7" providerId="ADAL" clId="{F6E00450-718F-4798-AE23-B8BC337A32A7}" dt="2026-02-15T06:14:56.403" v="243" actId="207"/>
          <ac:spMkLst>
            <pc:docMk/>
            <pc:sldMk cId="2514505022" sldId="267"/>
            <ac:spMk id="11" creationId="{7E6DBE6A-37B1-984F-1B45-2931456DEFEA}"/>
          </ac:spMkLst>
        </pc:spChg>
        <pc:spChg chg="mod">
          <ac:chgData name="s2122126 Kota Kawagoe" userId="93734f2e-c858-4b7c-82ec-a402eba940e7" providerId="ADAL" clId="{F6E00450-718F-4798-AE23-B8BC337A32A7}" dt="2026-02-22T06:38:05.884" v="381" actId="20577"/>
          <ac:spMkLst>
            <pc:docMk/>
            <pc:sldMk cId="2514505022" sldId="267"/>
            <ac:spMk id="29" creationId="{126B3EEE-4446-D4DC-7291-EA8F013F9527}"/>
          </ac:spMkLst>
        </pc:spChg>
      </pc:sldChg>
      <pc:sldChg chg="modSp mod modNotesTx">
        <pc:chgData name="s2122126 Kota Kawagoe" userId="93734f2e-c858-4b7c-82ec-a402eba940e7" providerId="ADAL" clId="{F6E00450-718F-4798-AE23-B8BC337A32A7}" dt="2026-02-25T00:59:13.642" v="416" actId="20577"/>
        <pc:sldMkLst>
          <pc:docMk/>
          <pc:sldMk cId="2610835015" sldId="268"/>
        </pc:sldMkLst>
        <pc:spChg chg="mod">
          <ac:chgData name="s2122126 Kota Kawagoe" userId="93734f2e-c858-4b7c-82ec-a402eba940e7" providerId="ADAL" clId="{F6E00450-718F-4798-AE23-B8BC337A32A7}" dt="2026-02-22T06:38:13.105" v="383" actId="20577"/>
          <ac:spMkLst>
            <pc:docMk/>
            <pc:sldMk cId="2610835015" sldId="268"/>
            <ac:spMk id="5" creationId="{5D852128-9093-B862-BD59-A9332AF6648D}"/>
          </ac:spMkLst>
        </pc:spChg>
      </pc:sldChg>
      <pc:sldChg chg="modSp mod modNotesTx">
        <pc:chgData name="s2122126 Kota Kawagoe" userId="93734f2e-c858-4b7c-82ec-a402eba940e7" providerId="ADAL" clId="{F6E00450-718F-4798-AE23-B8BC337A32A7}" dt="2026-02-26T05:37:59.218" v="472" actId="20577"/>
        <pc:sldMkLst>
          <pc:docMk/>
          <pc:sldMk cId="3992108021" sldId="269"/>
        </pc:sldMkLst>
        <pc:spChg chg="mod">
          <ac:chgData name="s2122126 Kota Kawagoe" userId="93734f2e-c858-4b7c-82ec-a402eba940e7" providerId="ADAL" clId="{F6E00450-718F-4798-AE23-B8BC337A32A7}" dt="2026-02-22T06:38:42.264" v="393" actId="20577"/>
          <ac:spMkLst>
            <pc:docMk/>
            <pc:sldMk cId="3992108021" sldId="269"/>
            <ac:spMk id="4" creationId="{31B4A64F-B998-0FB8-4B4D-BEA18E77E1F3}"/>
          </ac:spMkLst>
        </pc:spChg>
        <pc:picChg chg="mod">
          <ac:chgData name="s2122126 Kota Kawagoe" userId="93734f2e-c858-4b7c-82ec-a402eba940e7" providerId="ADAL" clId="{F6E00450-718F-4798-AE23-B8BC337A32A7}" dt="2026-02-15T06:15:42.557" v="246" actId="1076"/>
          <ac:picMkLst>
            <pc:docMk/>
            <pc:sldMk cId="3992108021" sldId="269"/>
            <ac:picMk id="3" creationId="{649B4443-DAAA-AEC5-8D2D-EAD14B7E1FFA}"/>
          </ac:picMkLst>
        </pc:picChg>
      </pc:sldChg>
      <pc:sldChg chg="addSp delSp modSp mod">
        <pc:chgData name="s2122126 Kota Kawagoe" userId="93734f2e-c858-4b7c-82ec-a402eba940e7" providerId="ADAL" clId="{F6E00450-718F-4798-AE23-B8BC337A32A7}" dt="2026-02-22T06:38:52.197" v="395" actId="20577"/>
        <pc:sldMkLst>
          <pc:docMk/>
          <pc:sldMk cId="2601474126" sldId="270"/>
        </pc:sldMkLst>
        <pc:spChg chg="mod">
          <ac:chgData name="s2122126 Kota Kawagoe" userId="93734f2e-c858-4b7c-82ec-a402eba940e7" providerId="ADAL" clId="{F6E00450-718F-4798-AE23-B8BC337A32A7}" dt="2026-02-15T06:17:27.157" v="265" actId="1076"/>
          <ac:spMkLst>
            <pc:docMk/>
            <pc:sldMk cId="2601474126" sldId="270"/>
            <ac:spMk id="3" creationId="{9394A2B0-9273-7DA9-C196-FC45DEC8D886}"/>
          </ac:spMkLst>
        </pc:spChg>
        <pc:spChg chg="mod">
          <ac:chgData name="s2122126 Kota Kawagoe" userId="93734f2e-c858-4b7c-82ec-a402eba940e7" providerId="ADAL" clId="{F6E00450-718F-4798-AE23-B8BC337A32A7}" dt="2026-02-15T06:17:33.333" v="267" actId="1076"/>
          <ac:spMkLst>
            <pc:docMk/>
            <pc:sldMk cId="2601474126" sldId="270"/>
            <ac:spMk id="5" creationId="{6EE53512-675C-3AD1-29E9-60D48525D46F}"/>
          </ac:spMkLst>
        </pc:spChg>
        <pc:spChg chg="add mod">
          <ac:chgData name="s2122126 Kota Kawagoe" userId="93734f2e-c858-4b7c-82ec-a402eba940e7" providerId="ADAL" clId="{F6E00450-718F-4798-AE23-B8BC337A32A7}" dt="2026-02-15T06:17:19.708" v="263" actId="1076"/>
          <ac:spMkLst>
            <pc:docMk/>
            <pc:sldMk cId="2601474126" sldId="270"/>
            <ac:spMk id="7" creationId="{3360247B-AE87-73F1-4FC2-C00E866B22F6}"/>
          </ac:spMkLst>
        </pc:spChg>
        <pc:spChg chg="mod">
          <ac:chgData name="s2122126 Kota Kawagoe" userId="93734f2e-c858-4b7c-82ec-a402eba940e7" providerId="ADAL" clId="{F6E00450-718F-4798-AE23-B8BC337A32A7}" dt="2026-02-22T06:38:52.197" v="395" actId="20577"/>
          <ac:spMkLst>
            <pc:docMk/>
            <pc:sldMk cId="2601474126" sldId="270"/>
            <ac:spMk id="11" creationId="{0B9FA17E-AF66-CAD8-0152-EE1053F43A28}"/>
          </ac:spMkLst>
        </pc:spChg>
        <pc:picChg chg="mod">
          <ac:chgData name="s2122126 Kota Kawagoe" userId="93734f2e-c858-4b7c-82ec-a402eba940e7" providerId="ADAL" clId="{F6E00450-718F-4798-AE23-B8BC337A32A7}" dt="2026-02-13T05:18:12.380" v="152" actId="1076"/>
          <ac:picMkLst>
            <pc:docMk/>
            <pc:sldMk cId="2601474126" sldId="270"/>
            <ac:picMk id="2" creationId="{9E5AE419-D6CD-F08E-17D8-365A65276BBA}"/>
          </ac:picMkLst>
        </pc:picChg>
        <pc:picChg chg="mod">
          <ac:chgData name="s2122126 Kota Kawagoe" userId="93734f2e-c858-4b7c-82ec-a402eba940e7" providerId="ADAL" clId="{F6E00450-718F-4798-AE23-B8BC337A32A7}" dt="2026-02-13T05:18:03.023" v="149" actId="14100"/>
          <ac:picMkLst>
            <pc:docMk/>
            <pc:sldMk cId="2601474126" sldId="270"/>
            <ac:picMk id="6" creationId="{D42632DF-F523-1A41-EDA3-7D2FEBF04174}"/>
          </ac:picMkLst>
        </pc:picChg>
        <pc:picChg chg="mod">
          <ac:chgData name="s2122126 Kota Kawagoe" userId="93734f2e-c858-4b7c-82ec-a402eba940e7" providerId="ADAL" clId="{F6E00450-718F-4798-AE23-B8BC337A32A7}" dt="2026-02-15T06:17:15.428" v="262" actId="1076"/>
          <ac:picMkLst>
            <pc:docMk/>
            <pc:sldMk cId="2601474126" sldId="270"/>
            <ac:picMk id="8" creationId="{72007FCA-5D4E-29F0-09DE-9EB0EF02CE11}"/>
          </ac:picMkLst>
        </pc:picChg>
      </pc:sldChg>
      <pc:sldChg chg="modSp mod">
        <pc:chgData name="s2122126 Kota Kawagoe" userId="93734f2e-c858-4b7c-82ec-a402eba940e7" providerId="ADAL" clId="{F6E00450-718F-4798-AE23-B8BC337A32A7}" dt="2026-02-22T06:37:32.425" v="375" actId="20577"/>
        <pc:sldMkLst>
          <pc:docMk/>
          <pc:sldMk cId="3444234173" sldId="271"/>
        </pc:sldMkLst>
        <pc:spChg chg="mod">
          <ac:chgData name="s2122126 Kota Kawagoe" userId="93734f2e-c858-4b7c-82ec-a402eba940e7" providerId="ADAL" clId="{F6E00450-718F-4798-AE23-B8BC337A32A7}" dt="2026-02-22T06:37:32.425" v="375" actId="20577"/>
          <ac:spMkLst>
            <pc:docMk/>
            <pc:sldMk cId="3444234173" sldId="271"/>
            <ac:spMk id="14" creationId="{F0F7B190-ED8E-0C12-F41F-F67ACF35FB1F}"/>
          </ac:spMkLst>
        </pc:spChg>
      </pc:sldChg>
      <pc:sldChg chg="addSp modSp mod">
        <pc:chgData name="s2122126 Kota Kawagoe" userId="93734f2e-c858-4b7c-82ec-a402eba940e7" providerId="ADAL" clId="{F6E00450-718F-4798-AE23-B8BC337A32A7}" dt="2026-02-22T06:37:23.585" v="373" actId="20577"/>
        <pc:sldMkLst>
          <pc:docMk/>
          <pc:sldMk cId="660232369" sldId="272"/>
        </pc:sldMkLst>
        <pc:spChg chg="add mod">
          <ac:chgData name="s2122126 Kota Kawagoe" userId="93734f2e-c858-4b7c-82ec-a402eba940e7" providerId="ADAL" clId="{F6E00450-718F-4798-AE23-B8BC337A32A7}" dt="2026-02-15T06:29:50.628" v="334" actId="207"/>
          <ac:spMkLst>
            <pc:docMk/>
            <pc:sldMk cId="660232369" sldId="272"/>
            <ac:spMk id="4" creationId="{12302BA4-9BEB-71D0-14A3-7BEAF45430D0}"/>
          </ac:spMkLst>
        </pc:spChg>
        <pc:spChg chg="mod">
          <ac:chgData name="s2122126 Kota Kawagoe" userId="93734f2e-c858-4b7c-82ec-a402eba940e7" providerId="ADAL" clId="{F6E00450-718F-4798-AE23-B8BC337A32A7}" dt="2026-02-22T06:37:23.585" v="373" actId="20577"/>
          <ac:spMkLst>
            <pc:docMk/>
            <pc:sldMk cId="660232369" sldId="272"/>
            <ac:spMk id="7" creationId="{9E7DBC42-62B7-C1A4-0A5C-85380C2B597C}"/>
          </ac:spMkLst>
        </pc:spChg>
        <pc:picChg chg="mod">
          <ac:chgData name="s2122126 Kota Kawagoe" userId="93734f2e-c858-4b7c-82ec-a402eba940e7" providerId="ADAL" clId="{F6E00450-718F-4798-AE23-B8BC337A32A7}" dt="2026-02-13T05:08:04.696" v="40" actId="1076"/>
          <ac:picMkLst>
            <pc:docMk/>
            <pc:sldMk cId="660232369" sldId="272"/>
            <ac:picMk id="3" creationId="{92414D8D-A169-FF8B-E8E6-83E138502DB6}"/>
          </ac:picMkLst>
        </pc:picChg>
      </pc:sldChg>
      <pc:sldChg chg="addSp modSp mod">
        <pc:chgData name="s2122126 Kota Kawagoe" userId="93734f2e-c858-4b7c-82ec-a402eba940e7" providerId="ADAL" clId="{F6E00450-718F-4798-AE23-B8BC337A32A7}" dt="2026-02-22T06:36:24.165" v="355" actId="20577"/>
        <pc:sldMkLst>
          <pc:docMk/>
          <pc:sldMk cId="2496207603" sldId="273"/>
        </pc:sldMkLst>
        <pc:spChg chg="add mod">
          <ac:chgData name="s2122126 Kota Kawagoe" userId="93734f2e-c858-4b7c-82ec-a402eba940e7" providerId="ADAL" clId="{F6E00450-718F-4798-AE23-B8BC337A32A7}" dt="2026-02-15T06:29:01.575" v="331" actId="207"/>
          <ac:spMkLst>
            <pc:docMk/>
            <pc:sldMk cId="2496207603" sldId="273"/>
            <ac:spMk id="4" creationId="{D19EC483-A6FF-F274-774E-8AD78BD423D4}"/>
          </ac:spMkLst>
        </pc:spChg>
        <pc:spChg chg="mod">
          <ac:chgData name="s2122126 Kota Kawagoe" userId="93734f2e-c858-4b7c-82ec-a402eba940e7" providerId="ADAL" clId="{F6E00450-718F-4798-AE23-B8BC337A32A7}" dt="2026-02-22T06:36:24.165" v="355" actId="20577"/>
          <ac:spMkLst>
            <pc:docMk/>
            <pc:sldMk cId="2496207603" sldId="273"/>
            <ac:spMk id="5" creationId="{2DF1DF33-7E50-9808-8492-E5A542264852}"/>
          </ac:spMkLst>
        </pc:spChg>
        <pc:picChg chg="mod">
          <ac:chgData name="s2122126 Kota Kawagoe" userId="93734f2e-c858-4b7c-82ec-a402eba940e7" providerId="ADAL" clId="{F6E00450-718F-4798-AE23-B8BC337A32A7}" dt="2026-02-13T05:03:20.710" v="24" actId="1076"/>
          <ac:picMkLst>
            <pc:docMk/>
            <pc:sldMk cId="2496207603" sldId="273"/>
            <ac:picMk id="3" creationId="{8D16E3DC-1064-72E7-C6A8-1F7AE76C441B}"/>
          </ac:picMkLst>
        </pc:picChg>
      </pc:sldChg>
      <pc:sldChg chg="addSp modSp mod">
        <pc:chgData name="s2122126 Kota Kawagoe" userId="93734f2e-c858-4b7c-82ec-a402eba940e7" providerId="ADAL" clId="{F6E00450-718F-4798-AE23-B8BC337A32A7}" dt="2026-02-22T06:36:39.152" v="359" actId="20577"/>
        <pc:sldMkLst>
          <pc:docMk/>
          <pc:sldMk cId="2011058341" sldId="274"/>
        </pc:sldMkLst>
        <pc:spChg chg="add mod">
          <ac:chgData name="s2122126 Kota Kawagoe" userId="93734f2e-c858-4b7c-82ec-a402eba940e7" providerId="ADAL" clId="{F6E00450-718F-4798-AE23-B8BC337A32A7}" dt="2026-02-15T06:29:25.352" v="332" actId="207"/>
          <ac:spMkLst>
            <pc:docMk/>
            <pc:sldMk cId="2011058341" sldId="274"/>
            <ac:spMk id="3" creationId="{93B276AC-0D1C-393C-2037-B642BDDD061E}"/>
          </ac:spMkLst>
        </pc:spChg>
        <pc:spChg chg="mod">
          <ac:chgData name="s2122126 Kota Kawagoe" userId="93734f2e-c858-4b7c-82ec-a402eba940e7" providerId="ADAL" clId="{F6E00450-718F-4798-AE23-B8BC337A32A7}" dt="2026-02-22T06:36:39.152" v="359" actId="20577"/>
          <ac:spMkLst>
            <pc:docMk/>
            <pc:sldMk cId="2011058341" sldId="274"/>
            <ac:spMk id="5" creationId="{A2E85F98-8E86-D9AF-1B30-BC83792D0B11}"/>
          </ac:spMkLst>
        </pc:spChg>
        <pc:picChg chg="mod">
          <ac:chgData name="s2122126 Kota Kawagoe" userId="93734f2e-c858-4b7c-82ec-a402eba940e7" providerId="ADAL" clId="{F6E00450-718F-4798-AE23-B8BC337A32A7}" dt="2026-02-13T05:04:15.760" v="31" actId="1076"/>
          <ac:picMkLst>
            <pc:docMk/>
            <pc:sldMk cId="2011058341" sldId="274"/>
            <ac:picMk id="4" creationId="{65E17390-1F1B-B1A9-71B2-FF70C48657BD}"/>
          </ac:picMkLst>
        </pc:picChg>
      </pc:sldChg>
      <pc:sldChg chg="addSp modSp mod">
        <pc:chgData name="s2122126 Kota Kawagoe" userId="93734f2e-c858-4b7c-82ec-a402eba940e7" providerId="ADAL" clId="{F6E00450-718F-4798-AE23-B8BC337A32A7}" dt="2026-02-22T06:37:10.829" v="369" actId="20577"/>
        <pc:sldMkLst>
          <pc:docMk/>
          <pc:sldMk cId="3098940375" sldId="275"/>
        </pc:sldMkLst>
        <pc:spChg chg="add mod">
          <ac:chgData name="s2122126 Kota Kawagoe" userId="93734f2e-c858-4b7c-82ec-a402eba940e7" providerId="ADAL" clId="{F6E00450-718F-4798-AE23-B8BC337A32A7}" dt="2026-02-15T06:29:42.409" v="333" actId="207"/>
          <ac:spMkLst>
            <pc:docMk/>
            <pc:sldMk cId="3098940375" sldId="275"/>
            <ac:spMk id="2" creationId="{7925D028-A1CC-9992-F497-CCB978C5F7CE}"/>
          </ac:spMkLst>
        </pc:spChg>
        <pc:spChg chg="mod">
          <ac:chgData name="s2122126 Kota Kawagoe" userId="93734f2e-c858-4b7c-82ec-a402eba940e7" providerId="ADAL" clId="{F6E00450-718F-4798-AE23-B8BC337A32A7}" dt="2026-02-22T06:37:10.829" v="369" actId="20577"/>
          <ac:spMkLst>
            <pc:docMk/>
            <pc:sldMk cId="3098940375" sldId="275"/>
            <ac:spMk id="9" creationId="{4D472EBC-7131-1EBD-948B-2FEB304237A0}"/>
          </ac:spMkLst>
        </pc:spChg>
        <pc:picChg chg="mod">
          <ac:chgData name="s2122126 Kota Kawagoe" userId="93734f2e-c858-4b7c-82ec-a402eba940e7" providerId="ADAL" clId="{F6E00450-718F-4798-AE23-B8BC337A32A7}" dt="2026-02-15T06:28:14.751" v="329" actId="1076"/>
          <ac:picMkLst>
            <pc:docMk/>
            <pc:sldMk cId="3098940375" sldId="275"/>
            <ac:picMk id="4" creationId="{56A87734-BC3A-8F96-86E4-A8E3531902C9}"/>
          </ac:picMkLst>
        </pc:picChg>
      </pc:sldChg>
      <pc:sldChg chg="addSp delSp modSp mod modNotesTx">
        <pc:chgData name="s2122126 Kota Kawagoe" userId="93734f2e-c858-4b7c-82ec-a402eba940e7" providerId="ADAL" clId="{F6E00450-718F-4798-AE23-B8BC337A32A7}" dt="2026-02-25T00:58:48.177" v="408" actId="20577"/>
        <pc:sldMkLst>
          <pc:docMk/>
          <pc:sldMk cId="3168002773" sldId="276"/>
        </pc:sldMkLst>
        <pc:spChg chg="mod">
          <ac:chgData name="s2122126 Kota Kawagoe" userId="93734f2e-c858-4b7c-82ec-a402eba940e7" providerId="ADAL" clId="{F6E00450-718F-4798-AE23-B8BC337A32A7}" dt="2026-02-15T06:14:21.190" v="240" actId="1076"/>
          <ac:spMkLst>
            <pc:docMk/>
            <pc:sldMk cId="3168002773" sldId="276"/>
            <ac:spMk id="2" creationId="{2E5710E5-83A9-B02A-1D10-1FFC20DD4E7E}"/>
          </ac:spMkLst>
        </pc:spChg>
        <pc:spChg chg="add mod">
          <ac:chgData name="s2122126 Kota Kawagoe" userId="93734f2e-c858-4b7c-82ec-a402eba940e7" providerId="ADAL" clId="{F6E00450-718F-4798-AE23-B8BC337A32A7}" dt="2026-02-15T06:30:01.613" v="335" actId="207"/>
          <ac:spMkLst>
            <pc:docMk/>
            <pc:sldMk cId="3168002773" sldId="276"/>
            <ac:spMk id="4" creationId="{796D645D-C3B9-3E3D-0399-B5D36674A861}"/>
          </ac:spMkLst>
        </pc:spChg>
        <pc:spChg chg="mod">
          <ac:chgData name="s2122126 Kota Kawagoe" userId="93734f2e-c858-4b7c-82ec-a402eba940e7" providerId="ADAL" clId="{F6E00450-718F-4798-AE23-B8BC337A32A7}" dt="2026-02-22T06:37:58.040" v="379" actId="20577"/>
          <ac:spMkLst>
            <pc:docMk/>
            <pc:sldMk cId="3168002773" sldId="276"/>
            <ac:spMk id="5" creationId="{3A625E9C-4860-8460-AA35-35011443E018}"/>
          </ac:spMkLst>
        </pc:spChg>
        <pc:spChg chg="add mod">
          <ac:chgData name="s2122126 Kota Kawagoe" userId="93734f2e-c858-4b7c-82ec-a402eba940e7" providerId="ADAL" clId="{F6E00450-718F-4798-AE23-B8BC337A32A7}" dt="2026-02-13T05:20:35.500" v="177" actId="14100"/>
          <ac:spMkLst>
            <pc:docMk/>
            <pc:sldMk cId="3168002773" sldId="276"/>
            <ac:spMk id="6" creationId="{C77953A4-6FBB-E027-FA14-C526B6DD0338}"/>
          </ac:spMkLst>
        </pc:spChg>
        <pc:spChg chg="add mod">
          <ac:chgData name="s2122126 Kota Kawagoe" userId="93734f2e-c858-4b7c-82ec-a402eba940e7" providerId="ADAL" clId="{F6E00450-718F-4798-AE23-B8BC337A32A7}" dt="2026-02-13T05:20:37.529" v="178" actId="14100"/>
          <ac:spMkLst>
            <pc:docMk/>
            <pc:sldMk cId="3168002773" sldId="276"/>
            <ac:spMk id="7" creationId="{E3C3C17A-42F8-8AB0-CE27-453BD6FBE88D}"/>
          </ac:spMkLst>
        </pc:spChg>
        <pc:spChg chg="add mod">
          <ac:chgData name="s2122126 Kota Kawagoe" userId="93734f2e-c858-4b7c-82ec-a402eba940e7" providerId="ADAL" clId="{F6E00450-718F-4798-AE23-B8BC337A32A7}" dt="2026-02-13T05:20:46.264" v="180" actId="255"/>
          <ac:spMkLst>
            <pc:docMk/>
            <pc:sldMk cId="3168002773" sldId="276"/>
            <ac:spMk id="8" creationId="{649ED598-7791-BF30-4D26-BC7951DEAF4C}"/>
          </ac:spMkLst>
        </pc:spChg>
        <pc:spChg chg="add mod">
          <ac:chgData name="s2122126 Kota Kawagoe" userId="93734f2e-c858-4b7c-82ec-a402eba940e7" providerId="ADAL" clId="{F6E00450-718F-4798-AE23-B8BC337A32A7}" dt="2026-02-13T05:21:09.320" v="186" actId="14100"/>
          <ac:spMkLst>
            <pc:docMk/>
            <pc:sldMk cId="3168002773" sldId="276"/>
            <ac:spMk id="10" creationId="{5F111CA6-0C21-B734-E82C-760071366B9A}"/>
          </ac:spMkLst>
        </pc:spChg>
        <pc:spChg chg="add mod">
          <ac:chgData name="s2122126 Kota Kawagoe" userId="93734f2e-c858-4b7c-82ec-a402eba940e7" providerId="ADAL" clId="{F6E00450-718F-4798-AE23-B8BC337A32A7}" dt="2026-02-13T05:21:15.629" v="189" actId="1076"/>
          <ac:spMkLst>
            <pc:docMk/>
            <pc:sldMk cId="3168002773" sldId="276"/>
            <ac:spMk id="12" creationId="{75CD92C9-BEDF-F206-8A72-CB3CFEAF67CE}"/>
          </ac:spMkLst>
        </pc:spChg>
        <pc:picChg chg="mod">
          <ac:chgData name="s2122126 Kota Kawagoe" userId="93734f2e-c858-4b7c-82ec-a402eba940e7" providerId="ADAL" clId="{F6E00450-718F-4798-AE23-B8BC337A32A7}" dt="2026-02-13T05:09:57.664" v="60" actId="1076"/>
          <ac:picMkLst>
            <pc:docMk/>
            <pc:sldMk cId="3168002773" sldId="276"/>
            <ac:picMk id="3" creationId="{5423CD63-FC76-0A10-9C6D-FCEA626105D2}"/>
          </ac:picMkLst>
        </pc:picChg>
      </pc:sldChg>
      <pc:sldChg chg="modSp mod modNotesTx">
        <pc:chgData name="s2122126 Kota Kawagoe" userId="93734f2e-c858-4b7c-82ec-a402eba940e7" providerId="ADAL" clId="{F6E00450-718F-4798-AE23-B8BC337A32A7}" dt="2026-02-26T05:48:47.500" v="475" actId="20577"/>
        <pc:sldMkLst>
          <pc:docMk/>
          <pc:sldMk cId="2489927485" sldId="278"/>
        </pc:sldMkLst>
        <pc:spChg chg="mod">
          <ac:chgData name="s2122126 Kota Kawagoe" userId="93734f2e-c858-4b7c-82ec-a402eba940e7" providerId="ADAL" clId="{F6E00450-718F-4798-AE23-B8BC337A32A7}" dt="2026-02-15T06:22:18.615" v="308" actId="14100"/>
          <ac:spMkLst>
            <pc:docMk/>
            <pc:sldMk cId="2489927485" sldId="278"/>
            <ac:spMk id="2" creationId="{C8745B05-BFC0-F87C-16F3-11B8264FE711}"/>
          </ac:spMkLst>
        </pc:spChg>
        <pc:spChg chg="mod">
          <ac:chgData name="s2122126 Kota Kawagoe" userId="93734f2e-c858-4b7c-82ec-a402eba940e7" providerId="ADAL" clId="{F6E00450-718F-4798-AE23-B8BC337A32A7}" dt="2026-02-15T06:22:14.629" v="303" actId="255"/>
          <ac:spMkLst>
            <pc:docMk/>
            <pc:sldMk cId="2489927485" sldId="278"/>
            <ac:spMk id="3" creationId="{CB7A3673-0290-B5E5-46E2-AA1914F3BC80}"/>
          </ac:spMkLst>
        </pc:spChg>
        <pc:spChg chg="mod">
          <ac:chgData name="s2122126 Kota Kawagoe" userId="93734f2e-c858-4b7c-82ec-a402eba940e7" providerId="ADAL" clId="{F6E00450-718F-4798-AE23-B8BC337A32A7}" dt="2026-02-22T06:38:29.639" v="389" actId="20577"/>
          <ac:spMkLst>
            <pc:docMk/>
            <pc:sldMk cId="2489927485" sldId="278"/>
            <ac:spMk id="6" creationId="{E3B05DFB-EF51-9FC5-86C1-A985664D1639}"/>
          </ac:spMkLst>
        </pc:spChg>
        <pc:picChg chg="mod">
          <ac:chgData name="s2122126 Kota Kawagoe" userId="93734f2e-c858-4b7c-82ec-a402eba940e7" providerId="ADAL" clId="{F6E00450-718F-4798-AE23-B8BC337A32A7}" dt="2026-02-15T06:22:13.922" v="301" actId="1076"/>
          <ac:picMkLst>
            <pc:docMk/>
            <pc:sldMk cId="2489927485" sldId="278"/>
            <ac:picMk id="4" creationId="{5BFDF6EB-204D-51A0-039A-F2026467CAD1}"/>
          </ac:picMkLst>
        </pc:picChg>
      </pc:sldChg>
      <pc:sldChg chg="addSp delSp modSp add del mod modNotesTx">
        <pc:chgData name="s2122126 Kota Kawagoe" userId="93734f2e-c858-4b7c-82ec-a402eba940e7" providerId="ADAL" clId="{F6E00450-718F-4798-AE23-B8BC337A32A7}" dt="2026-02-26T05:49:39.567" v="479" actId="20577"/>
        <pc:sldMkLst>
          <pc:docMk/>
          <pc:sldMk cId="281997582" sldId="279"/>
        </pc:sldMkLst>
        <pc:spChg chg="mod">
          <ac:chgData name="s2122126 Kota Kawagoe" userId="93734f2e-c858-4b7c-82ec-a402eba940e7" providerId="ADAL" clId="{F6E00450-718F-4798-AE23-B8BC337A32A7}" dt="2026-02-15T06:19:17.950" v="281" actId="1076"/>
          <ac:spMkLst>
            <pc:docMk/>
            <pc:sldMk cId="281997582" sldId="279"/>
            <ac:spMk id="2" creationId="{9BE753B9-2E27-0450-D86E-7A8B71382084}"/>
          </ac:spMkLst>
        </pc:spChg>
        <pc:spChg chg="add mod">
          <ac:chgData name="s2122126 Kota Kawagoe" userId="93734f2e-c858-4b7c-82ec-a402eba940e7" providerId="ADAL" clId="{F6E00450-718F-4798-AE23-B8BC337A32A7}" dt="2026-02-15T06:18:27.891" v="276" actId="1076"/>
          <ac:spMkLst>
            <pc:docMk/>
            <pc:sldMk cId="281997582" sldId="279"/>
            <ac:spMk id="3" creationId="{89ED9FE5-2472-BA6E-C156-FEEE4A5F6289}"/>
          </ac:spMkLst>
        </pc:spChg>
        <pc:spChg chg="mod">
          <ac:chgData name="s2122126 Kota Kawagoe" userId="93734f2e-c858-4b7c-82ec-a402eba940e7" providerId="ADAL" clId="{F6E00450-718F-4798-AE23-B8BC337A32A7}" dt="2026-02-15T06:19:20.640" v="282" actId="14100"/>
          <ac:spMkLst>
            <pc:docMk/>
            <pc:sldMk cId="281997582" sldId="279"/>
            <ac:spMk id="7" creationId="{0DDC906F-70C2-6D9F-EEA6-24F1FD8A7B11}"/>
          </ac:spMkLst>
        </pc:spChg>
        <pc:spChg chg="mod">
          <ac:chgData name="s2122126 Kota Kawagoe" userId="93734f2e-c858-4b7c-82ec-a402eba940e7" providerId="ADAL" clId="{F6E00450-718F-4798-AE23-B8BC337A32A7}" dt="2026-02-22T06:39:09.353" v="399" actId="20577"/>
          <ac:spMkLst>
            <pc:docMk/>
            <pc:sldMk cId="281997582" sldId="279"/>
            <ac:spMk id="13" creationId="{2112BB0B-1830-231A-BFB5-3974204F89C1}"/>
          </ac:spMkLst>
        </pc:spChg>
        <pc:picChg chg="mod">
          <ac:chgData name="s2122126 Kota Kawagoe" userId="93734f2e-c858-4b7c-82ec-a402eba940e7" providerId="ADAL" clId="{F6E00450-718F-4798-AE23-B8BC337A32A7}" dt="2026-02-13T05:19:17.499" v="164" actId="1076"/>
          <ac:picMkLst>
            <pc:docMk/>
            <pc:sldMk cId="281997582" sldId="279"/>
            <ac:picMk id="5" creationId="{ECD4323D-006E-2A5D-65EA-AE4BA737DE9C}"/>
          </ac:picMkLst>
        </pc:picChg>
        <pc:picChg chg="mod">
          <ac:chgData name="s2122126 Kota Kawagoe" userId="93734f2e-c858-4b7c-82ec-a402eba940e7" providerId="ADAL" clId="{F6E00450-718F-4798-AE23-B8BC337A32A7}" dt="2026-02-15T06:18:33.215" v="277" actId="1076"/>
          <ac:picMkLst>
            <pc:docMk/>
            <pc:sldMk cId="281997582" sldId="279"/>
            <ac:picMk id="6" creationId="{7CF40A0B-31F2-886E-4478-4560062917C9}"/>
          </ac:picMkLst>
        </pc:picChg>
        <pc:picChg chg="mod">
          <ac:chgData name="s2122126 Kota Kawagoe" userId="93734f2e-c858-4b7c-82ec-a402eba940e7" providerId="ADAL" clId="{F6E00450-718F-4798-AE23-B8BC337A32A7}" dt="2026-02-15T06:19:45.433" v="285" actId="1076"/>
          <ac:picMkLst>
            <pc:docMk/>
            <pc:sldMk cId="281997582" sldId="279"/>
            <ac:picMk id="11" creationId="{0AC31688-FB69-FB46-DF5E-DB3F96402063}"/>
          </ac:picMkLst>
        </pc:picChg>
      </pc:sldChg>
      <pc:sldChg chg="addSp delSp modSp mod">
        <pc:chgData name="s2122126 Kota Kawagoe" userId="93734f2e-c858-4b7c-82ec-a402eba940e7" providerId="ADAL" clId="{F6E00450-718F-4798-AE23-B8BC337A32A7}" dt="2026-02-26T03:41:53.483" v="455" actId="1076"/>
        <pc:sldMkLst>
          <pc:docMk/>
          <pc:sldMk cId="4088164885" sldId="280"/>
        </pc:sldMkLst>
        <pc:spChg chg="mod">
          <ac:chgData name="s2122126 Kota Kawagoe" userId="93734f2e-c858-4b7c-82ec-a402eba940e7" providerId="ADAL" clId="{F6E00450-718F-4798-AE23-B8BC337A32A7}" dt="2026-02-22T06:37:16.141" v="371" actId="20577"/>
          <ac:spMkLst>
            <pc:docMk/>
            <pc:sldMk cId="4088164885" sldId="280"/>
            <ac:spMk id="10" creationId="{AEF061B9-5809-279F-749E-AB0D90F8511E}"/>
          </ac:spMkLst>
        </pc:spChg>
        <pc:picChg chg="add del">
          <ac:chgData name="s2122126 Kota Kawagoe" userId="93734f2e-c858-4b7c-82ec-a402eba940e7" providerId="ADAL" clId="{F6E00450-718F-4798-AE23-B8BC337A32A7}" dt="2026-02-26T03:41:21.585" v="442" actId="478"/>
          <ac:picMkLst>
            <pc:docMk/>
            <pc:sldMk cId="4088164885" sldId="280"/>
            <ac:picMk id="3" creationId="{CC5163B4-73AE-E898-C4F6-CB8ED4FB82F1}"/>
          </ac:picMkLst>
        </pc:picChg>
        <pc:picChg chg="add del mod">
          <ac:chgData name="s2122126 Kota Kawagoe" userId="93734f2e-c858-4b7c-82ec-a402eba940e7" providerId="ADAL" clId="{F6E00450-718F-4798-AE23-B8BC337A32A7}" dt="2026-02-26T03:41:15.555" v="440" actId="931"/>
          <ac:picMkLst>
            <pc:docMk/>
            <pc:sldMk cId="4088164885" sldId="280"/>
            <ac:picMk id="5" creationId="{F88437B2-A064-5622-4DE8-E0D433C35324}"/>
          </ac:picMkLst>
        </pc:picChg>
        <pc:picChg chg="add del mod">
          <ac:chgData name="s2122126 Kota Kawagoe" userId="93734f2e-c858-4b7c-82ec-a402eba940e7" providerId="ADAL" clId="{F6E00450-718F-4798-AE23-B8BC337A32A7}" dt="2026-02-26T03:41:24.687" v="444" actId="478"/>
          <ac:picMkLst>
            <pc:docMk/>
            <pc:sldMk cId="4088164885" sldId="280"/>
            <ac:picMk id="6" creationId="{30E1259C-4581-35F8-F73F-91569E0CAF70}"/>
          </ac:picMkLst>
        </pc:picChg>
        <pc:picChg chg="add mod modCrop">
          <ac:chgData name="s2122126 Kota Kawagoe" userId="93734f2e-c858-4b7c-82ec-a402eba940e7" providerId="ADAL" clId="{F6E00450-718F-4798-AE23-B8BC337A32A7}" dt="2026-02-26T03:41:53.483" v="455" actId="1076"/>
          <ac:picMkLst>
            <pc:docMk/>
            <pc:sldMk cId="4088164885" sldId="280"/>
            <ac:picMk id="8" creationId="{143FD5EA-92D9-3564-F114-EB20A7B5799B}"/>
          </ac:picMkLst>
        </pc:picChg>
      </pc:sldChg>
      <pc:sldChg chg="modSp mod">
        <pc:chgData name="s2122126 Kota Kawagoe" userId="93734f2e-c858-4b7c-82ec-a402eba940e7" providerId="ADAL" clId="{F6E00450-718F-4798-AE23-B8BC337A32A7}" dt="2026-02-22T06:36:18.393" v="353" actId="20577"/>
        <pc:sldMkLst>
          <pc:docMk/>
          <pc:sldMk cId="1442655481" sldId="281"/>
        </pc:sldMkLst>
        <pc:spChg chg="mod">
          <ac:chgData name="s2122126 Kota Kawagoe" userId="93734f2e-c858-4b7c-82ec-a402eba940e7" providerId="ADAL" clId="{F6E00450-718F-4798-AE23-B8BC337A32A7}" dt="2026-02-15T06:24:00.897" v="312" actId="1076"/>
          <ac:spMkLst>
            <pc:docMk/>
            <pc:sldMk cId="1442655481" sldId="281"/>
            <ac:spMk id="4" creationId="{598146DD-05BA-8B31-0160-9FCD6BB29CE0}"/>
          </ac:spMkLst>
        </pc:spChg>
        <pc:spChg chg="mod">
          <ac:chgData name="s2122126 Kota Kawagoe" userId="93734f2e-c858-4b7c-82ec-a402eba940e7" providerId="ADAL" clId="{F6E00450-718F-4798-AE23-B8BC337A32A7}" dt="2026-02-22T06:36:18.393" v="353" actId="20577"/>
          <ac:spMkLst>
            <pc:docMk/>
            <pc:sldMk cId="1442655481" sldId="281"/>
            <ac:spMk id="6" creationId="{240CAF19-354C-9080-A325-30A1ACD195D5}"/>
          </ac:spMkLst>
        </pc:spChg>
      </pc:sldChg>
      <pc:sldChg chg="modSp mod">
        <pc:chgData name="s2122126 Kota Kawagoe" userId="93734f2e-c858-4b7c-82ec-a402eba940e7" providerId="ADAL" clId="{F6E00450-718F-4798-AE23-B8BC337A32A7}" dt="2026-02-22T06:36:29.146" v="357" actId="20577"/>
        <pc:sldMkLst>
          <pc:docMk/>
          <pc:sldMk cId="2541530753" sldId="282"/>
        </pc:sldMkLst>
        <pc:spChg chg="mod">
          <ac:chgData name="s2122126 Kota Kawagoe" userId="93734f2e-c858-4b7c-82ec-a402eba940e7" providerId="ADAL" clId="{F6E00450-718F-4798-AE23-B8BC337A32A7}" dt="2026-02-22T06:36:29.146" v="357" actId="20577"/>
          <ac:spMkLst>
            <pc:docMk/>
            <pc:sldMk cId="2541530753" sldId="282"/>
            <ac:spMk id="7" creationId="{DD4151B6-40CD-B376-CECB-38F4346B7D60}"/>
          </ac:spMkLst>
        </pc:spChg>
      </pc:sldChg>
      <pc:sldChg chg="addSp delSp modSp add mod ord">
        <pc:chgData name="s2122126 Kota Kawagoe" userId="93734f2e-c858-4b7c-82ec-a402eba940e7" providerId="ADAL" clId="{F6E00450-718F-4798-AE23-B8BC337A32A7}" dt="2026-02-26T03:40:36.165" v="432" actId="732"/>
        <pc:sldMkLst>
          <pc:docMk/>
          <pc:sldMk cId="1725782038" sldId="283"/>
        </pc:sldMkLst>
        <pc:spChg chg="mod">
          <ac:chgData name="s2122126 Kota Kawagoe" userId="93734f2e-c858-4b7c-82ec-a402eba940e7" providerId="ADAL" clId="{F6E00450-718F-4798-AE23-B8BC337A32A7}" dt="2026-02-22T06:36:05.916" v="349" actId="14100"/>
          <ac:spMkLst>
            <pc:docMk/>
            <pc:sldMk cId="1725782038" sldId="283"/>
            <ac:spMk id="6" creationId="{C030148B-BB5A-D6FE-0A89-0E0913BA61F0}"/>
          </ac:spMkLst>
        </pc:spChg>
        <pc:picChg chg="del">
          <ac:chgData name="s2122126 Kota Kawagoe" userId="93734f2e-c858-4b7c-82ec-a402eba940e7" providerId="ADAL" clId="{F6E00450-718F-4798-AE23-B8BC337A32A7}" dt="2026-02-26T03:39:43.965" v="419" actId="478"/>
          <ac:picMkLst>
            <pc:docMk/>
            <pc:sldMk cId="1725782038" sldId="283"/>
            <ac:picMk id="3" creationId="{7FA70C43-77E4-3299-800F-F470F09E883E}"/>
          </ac:picMkLst>
        </pc:picChg>
        <pc:picChg chg="add mod modCrop">
          <ac:chgData name="s2122126 Kota Kawagoe" userId="93734f2e-c858-4b7c-82ec-a402eba940e7" providerId="ADAL" clId="{F6E00450-718F-4798-AE23-B8BC337A32A7}" dt="2026-02-26T03:40:36.165" v="432" actId="732"/>
          <ac:picMkLst>
            <pc:docMk/>
            <pc:sldMk cId="1725782038" sldId="283"/>
            <ac:picMk id="5" creationId="{2BE0246D-CBC4-6ED4-F1DB-471E54191AE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4FC69-C562-428D-B55D-89C3282C522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B05FA-420B-48AD-B1E8-F5042BCEB2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683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you, Chair, for the kind introduction. Good afternoon, everyone. Today, I would like to share our research on AI Agent Orchestration.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6701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“Browser Agent” uses the open-source browser-use library.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an “observe–think–act” loop, the LLM gets information from websites and repeats actions until the task is completed or judged impossible.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“IoT Agent” has two execution flows.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is a pattern where the cloud LLM directly outputs commands and executes them.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other is a pattern where the cloud LLM changes the user’s instruction into simple English instructions and sends them to the device, and then a local LLM on the device interprets them and executes the commands.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556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 example of the IoT device hardware setup.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center is a single-board computer such as Jetson Orin Nano, and various sensors and actuators are connected to it.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5174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detailed architecture of the IoT Agent.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different methods depending on the device’s processing power.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mentioned earlier, on Raspberry Pi Pico W, the device directly executes commands from the cloud LLM.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on higher-performance devices such as Raspberry Pi 4 and Jetson Orin Nano, a local LLM such as Llama 3.2 or Qwen 3 interprets the received instructions and executes them.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6040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real device example of the IoT Agent.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prompt is: “After moving forward for 5 seconds, turn on the LED.”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combined action—movement and turning on the LED—is executed.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136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architecture of the Browser Agent.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7931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 example of the Browser Agent in action.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prompt is: “Please tell me five AI-related news stories that happened in the past week.”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gets the latest information from the web and presents it.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7080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mechanism of the orchestrator, which is the core of our system. 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</a:t>
            </a:r>
            <a:r>
              <a:rPr kumimoji="1" lang="en-US" altLang="ja-JP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LangGraph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modularize the planning, execution, and evaluation cycles, and </a:t>
            </a:r>
            <a:r>
              <a:rPr kumimoji="1" lang="en-US" altLang="ja-JP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LangChain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manage different LLM providers. As mentioned earlier, agents communicate through MCP, making the system highly scalable.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memory management, we use a JSON file. 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LLM updates its contents every 10 conversational turns. Crucially, instead of outputting the entire memory every time, the LLM outputs only the "differences" or "deltas." 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algorithm prevents information loss, minimizes token consumption, and optimizes the context window. Through this efficient memory update, the system successfully personalizes its behavior for each user.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5392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architecture diagram of the whole system.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see that the orchestrator sends task instructions to each agent through MCP.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0614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 example where the orchestrator coordinates multiple agents (Browser, Scheduler, IoT, and Life-Style).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prompt is: “After researching today’s weather, add it to today's notes and display the contents on the screen.”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the Browser Agent gets the weather.</a:t>
            </a:r>
            <a:b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the Scheduler Agent saves that information in the notes.</a:t>
            </a:r>
            <a:b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the IoT Agent displays it on the screen.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confirm that information is passed correctly between the agents.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562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internal flow of the orchestrator.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 to the user input, short-term memory and long-term memory are combined and given to the agents as input.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that, the system runs a loop of “plan, execute, and evaluate.”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loop continues until the task is completed or judged impossible to execute.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0969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Today, we are surrounded by many web services and IoT devices. However, users must learn how to use each device and service, and this creates a high mental load.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Also, many AI agents are now available, but their “memory functions” for remembering past conversations and context are still incomplete.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in this research, we aimed to build a system that can perform the best task even from vague instructions by using two types of memory, long-term and short-term, to store data about the user. Long-term memory stores user information that rarely changes, such as addresses and hobbies. Short-term memory stores the user's recent actions.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this memory, our final goal is to reduce the number of times the user needs to type and to keep the user’s burden as low as possible.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4919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I will explain the evaluation experiment.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tested the performance difference with and without user memory.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experiment, we prepared 10 virtual tasks, ranging from tasks that can be handled by a single agent to tasks that use all four agents.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lets us measure how much the system can reduce the user’s burden in daily tasks.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example task is:</a:t>
            </a:r>
            <a:b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 wonder if there's a shop nearby that has my favorite food. If there is, add it to today's notes and then display the store's name on the screen.”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evaluated the system based on three criteria: 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did it search for the user's favorite food? 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was the information recorded in the notes?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third, could it show the store's name on the screen?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9170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baseline, we compared an agent “without memory” and an agent “with memory” that stores a persona such as a virtual address and hobbies.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evaluated which one could process tasks more efficiently and with a higher success rate.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3259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our scoring rule. For multiple evaluation items within a single task, we judge each item as a simple correct or incorrect. </a:t>
            </a: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 key feature of our evaluation is how we measure user burden. Every time the agent asks the user a question to clarify vague instructions, we subtract 1 point. </a:t>
            </a: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AI agent systems, requiring frequent human intervention increases the "Interaction Cost" and defeats the purpose of autonomy. </a:t>
            </a: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we treat this as a strict penalty. The final score is calculated as the number of successful items minus the number of clarification questions asked.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7270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 of the experiment, the baseline without memory scored 15 points, while the case with memory scored an average of 25 points.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0984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using memory, the task success rate improved by about 1.7 times.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letting agents refer to and share personal data such as address and hobbies, task execution became much more efficient.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also shows that, even in a multi-agent system, passing information through the orchestrator works effectively.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498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I will discuss current issues and future work. Currently, the Browser and Scheduler agents sometimes misinterpret dates and times. </a:t>
            </a: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happens because the LLM relies on outdated training data, or makes calculation errors when reasoning about relative dates like "next Wednesday." </a:t>
            </a: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plan to solve this by emphasizing temporal context in the system prompts and providing dedicated calculator tools.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 the system evaluation, our current experiment used 10 virtual tasks. In the future, we need to test the system on standardized multi-agent benchmarks to ensure objective performance measurement.</a:t>
            </a:r>
          </a:p>
          <a:p>
            <a:r>
              <a:rPr kumimoji="1" lang="en-US" altLang="ja-JP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also considering using an "LLM-as-a-Judge" approach for more scalable and automated evaluation. Lastly, supporting multimodal inputs, such as images and audio, will enable even more advanced and accurate autonomous execution.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763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overall structure of our system.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has one central “orchestrator” and four “agents,” each specialized for a specific function.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user gives instructions only to the orchestrator.</a:t>
            </a:r>
            <a:b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the user’s instruction, the orchestrator assigns tasks to the right agents according to each agent’s strengths.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connect these agents, we use “MCP (Model Context Protocol),” developed by Anthropic.</a:t>
            </a:r>
            <a:b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connection protocol that is becoming a standard in recent AI agent development.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248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First, please look at the overall system.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691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I will explain the technical details of each agent.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the “Life-style Agent” is a chat system using RAG (Retrieval-Augmented Generation).</a:t>
            </a:r>
            <a:b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converted Q&amp;A data about useful household information into a vector database, and we use FAISS (Facebook AI Similarity Search) for similarity matching.</a:t>
            </a:r>
            <a:b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embedding model, we use multilingual-e5-large.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is the “Scheduler Agent.”</a:t>
            </a:r>
            <a:b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agent is specialized for calendar operations. Using Function Calling, it updates the database from the LLM output and performs actions such as adding or deleting schedules.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5411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overall architecture of the Life-style Agent.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033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an actual example of how it works.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prompt is: “I'd like some suggestions for tonight's dinner menu.”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this vague user request, the agent gives an answer based on the database.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687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this is the architecture of the Scheduler Agent.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3647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 example of the Scheduler Agent in action.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prompt is: “Make plans for dinner tonight at 8pm.”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 can see, the schedule is added correctly as instructed.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B05FA-420B-48AD-B1E8-F5042BCEB2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484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25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1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596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17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5403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88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15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1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2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92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5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7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13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27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6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4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車, 小さい, 座る, テーブル が含まれている画像&#10;&#10;AI 生成コンテンツは間違っている可能性があります。">
            <a:extLst>
              <a:ext uri="{FF2B5EF4-FFF2-40B4-BE49-F238E27FC236}">
                <a16:creationId xmlns:a16="http://schemas.microsoft.com/office/drawing/2014/main" id="{7A725713-A504-8E45-E73A-C0D3B16508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" t="14097" r="-219" b="10573"/>
          <a:stretch>
            <a:fillRect/>
          </a:stretch>
        </p:blipFill>
        <p:spPr>
          <a:xfrm>
            <a:off x="574518" y="2898934"/>
            <a:ext cx="3651314" cy="36634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442146" y="2434613"/>
            <a:ext cx="7766936" cy="1646302"/>
          </a:xfrm>
        </p:spPr>
        <p:txBody>
          <a:bodyPr>
            <a:normAutofit fontScale="90000"/>
          </a:bodyPr>
          <a:lstStyle/>
          <a:p>
            <a:r>
              <a:rPr lang="ja-JP" sz="4000" b="1">
                <a:solidFill>
                  <a:schemeClr val="tx1"/>
                </a:solidFill>
                <a:highlight>
                  <a:srgbClr val="FFFFFF"/>
                </a:highlight>
                <a:latin typeface="Calibri"/>
                <a:ea typeface="ＭＳ Ｐゴシック"/>
                <a:cs typeface="Calibri"/>
              </a:rPr>
              <a:t>Development of Cooperative </a:t>
            </a:r>
            <a:br>
              <a:rPr lang="ja-JP" altLang="en-US" sz="4000" b="1" dirty="0">
                <a:solidFill>
                  <a:schemeClr val="tx1"/>
                </a:solidFill>
                <a:highlight>
                  <a:srgbClr val="FFFFFF"/>
                </a:highlight>
                <a:latin typeface="Calibri"/>
                <a:ea typeface="ＭＳ Ｐゴシック"/>
                <a:cs typeface="Calibri"/>
              </a:rPr>
            </a:br>
            <a:r>
              <a:rPr lang="ja-JP" sz="4000" b="1">
                <a:solidFill>
                  <a:schemeClr val="tx1"/>
                </a:solidFill>
                <a:highlight>
                  <a:srgbClr val="FFFFFF"/>
                </a:highlight>
                <a:latin typeface="Calibri"/>
                <a:ea typeface="ＭＳ Ｐゴシック"/>
                <a:cs typeface="Calibri"/>
              </a:rPr>
              <a:t>AI Agents for Improving the Efficiency of Household Tasks</a:t>
            </a:r>
            <a:endParaRPr lang="ja-JP" sz="4000" b="1">
              <a:solidFill>
                <a:schemeClr val="tx1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758226" y="4080912"/>
            <a:ext cx="5312974" cy="21548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ja-JP" dirty="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Smart Home and Web Services Integration</a:t>
            </a:r>
            <a:endParaRPr lang="ja-JP"/>
          </a:p>
          <a:p>
            <a:pPr algn="ctr"/>
            <a:endParaRPr lang="ja-JP" altLang="en-US" dirty="0">
              <a:solidFill>
                <a:schemeClr val="tx1"/>
              </a:solidFill>
              <a:latin typeface="Calibri"/>
              <a:ea typeface="+mn-lt"/>
              <a:cs typeface="+mn-lt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Kanagawa Institute of Technology</a:t>
            </a:r>
            <a:endParaRPr lang="en-US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n-US" altLang="ja-JP" dirty="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Kota Kawagoe</a:t>
            </a:r>
            <a:endParaRPr lang="ja-JP" dirty="0">
              <a:solidFill>
                <a:schemeClr val="tx1"/>
              </a:solidFill>
              <a:latin typeface="Calibri"/>
              <a:ea typeface="+mn-lt"/>
              <a:cs typeface="+mn-lt"/>
            </a:endParaRPr>
          </a:p>
        </p:txBody>
      </p:sp>
      <p:pic>
        <p:nvPicPr>
          <p:cNvPr id="6" name="図 5" descr="The image features the logo of the KaNaGawa Institute of Technology, which includes the kanji characters for the institution's name.&#10;&#10;AI 生成コンテンツは誤りを含む可能性があります。">
            <a:extLst>
              <a:ext uri="{FF2B5EF4-FFF2-40B4-BE49-F238E27FC236}">
                <a16:creationId xmlns:a16="http://schemas.microsoft.com/office/drawing/2014/main" id="{8F98C6D6-B213-2823-39FD-C66C55F91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0" y="158621"/>
            <a:ext cx="4598249" cy="85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0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8176C-14F4-67EB-B54F-9A74D055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5">
            <a:extLst>
              <a:ext uri="{FF2B5EF4-FFF2-40B4-BE49-F238E27FC236}">
                <a16:creationId xmlns:a16="http://schemas.microsoft.com/office/drawing/2014/main" id="{2BB6F8B0-B229-B17D-1A5B-81C2741FED31}"/>
              </a:ext>
            </a:extLst>
          </p:cNvPr>
          <p:cNvSpPr/>
          <p:nvPr/>
        </p:nvSpPr>
        <p:spPr>
          <a:xfrm>
            <a:off x="454538" y="167774"/>
            <a:ext cx="5393411" cy="6530442"/>
          </a:xfrm>
          <a:prstGeom prst="roundRect">
            <a:avLst>
              <a:gd name="adj" fmla="val 5556"/>
            </a:avLst>
          </a:prstGeom>
          <a:solidFill>
            <a:srgbClr val="FFFFFF"/>
          </a:solidFill>
          <a:ln w="12700">
            <a:solidFill>
              <a:srgbClr val="AAAAAA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5" name="Shape 7">
            <a:extLst>
              <a:ext uri="{FF2B5EF4-FFF2-40B4-BE49-F238E27FC236}">
                <a16:creationId xmlns:a16="http://schemas.microsoft.com/office/drawing/2014/main" id="{3310F7E7-44AB-E258-1690-1F6BF1259990}"/>
              </a:ext>
            </a:extLst>
          </p:cNvPr>
          <p:cNvSpPr/>
          <p:nvPr/>
        </p:nvSpPr>
        <p:spPr>
          <a:xfrm>
            <a:off x="6199322" y="167775"/>
            <a:ext cx="5393411" cy="6530441"/>
          </a:xfrm>
          <a:prstGeom prst="roundRect">
            <a:avLst>
              <a:gd name="adj" fmla="val 5556"/>
            </a:avLst>
          </a:prstGeom>
          <a:solidFill>
            <a:srgbClr val="FFFFFF"/>
          </a:solidFill>
          <a:ln w="12700">
            <a:solidFill>
              <a:srgbClr val="AAAAAA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294EEFE8-F36C-ECF2-388D-2B58416D7A5C}"/>
              </a:ext>
            </a:extLst>
          </p:cNvPr>
          <p:cNvSpPr/>
          <p:nvPr/>
        </p:nvSpPr>
        <p:spPr>
          <a:xfrm>
            <a:off x="1308924" y="247817"/>
            <a:ext cx="3474720" cy="41611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Browser Agent</a:t>
            </a:r>
            <a:endParaRPr lang="ja-JP" altLang="en-US" sz="28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0858DFBD-BF38-C170-4F2F-D3E3CDD148E1}"/>
              </a:ext>
            </a:extLst>
          </p:cNvPr>
          <p:cNvSpPr/>
          <p:nvPr/>
        </p:nvSpPr>
        <p:spPr>
          <a:xfrm>
            <a:off x="7156289" y="213605"/>
            <a:ext cx="3474720" cy="48985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IoT Agent</a:t>
            </a:r>
          </a:p>
        </p:txBody>
      </p:sp>
      <p:sp>
        <p:nvSpPr>
          <p:cNvPr id="6" name="テキスト ボックス 14">
            <a:extLst>
              <a:ext uri="{FF2B5EF4-FFF2-40B4-BE49-F238E27FC236}">
                <a16:creationId xmlns:a16="http://schemas.microsoft.com/office/drawing/2014/main" id="{3D9ADD74-E685-54B9-BC2D-D4206C6AE96C}"/>
              </a:ext>
            </a:extLst>
          </p:cNvPr>
          <p:cNvSpPr txBox="1"/>
          <p:nvPr/>
        </p:nvSpPr>
        <p:spPr>
          <a:xfrm>
            <a:off x="832287" y="1016954"/>
            <a:ext cx="4776546" cy="19648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f-ZA" sz="2400" b="1">
                <a:latin typeface="Calibri"/>
                <a:ea typeface="Calibri"/>
                <a:cs typeface="Calibri"/>
              </a:rPr>
              <a:t>Browser</a:t>
            </a:r>
            <a:r>
              <a:rPr sz="2400" b="1">
                <a:latin typeface="Calibri"/>
                <a:ea typeface="Calibri"/>
                <a:cs typeface="Calibri"/>
              </a:rPr>
              <a:t>‑use</a:t>
            </a:r>
            <a:endParaRPr lang="ja-JP" altLang="en-US" sz="2400" b="1">
              <a:latin typeface="Calibri"/>
              <a:ea typeface="メイリオ" panose="020B0604030504040204" pitchFamily="34" charset="-128"/>
              <a:cs typeface="Calibri"/>
            </a:endParaRPr>
          </a:p>
          <a:p>
            <a:r>
              <a:rPr sz="2400">
                <a:latin typeface="Calibri"/>
                <a:ea typeface="Calibri"/>
                <a:cs typeface="Calibri"/>
              </a:rPr>
              <a:t>A web page manipulation library </a:t>
            </a:r>
            <a:r>
              <a:rPr sz="2400" dirty="0">
                <a:latin typeface="Calibri"/>
                <a:ea typeface="Calibri"/>
                <a:cs typeface="Calibri"/>
              </a:rPr>
              <a:t>using an LLM. It extracts and streamlines reactive elements in the 'observe–think–act' loop.</a:t>
            </a:r>
            <a:endParaRPr lang="ja-JP" altLang="en-US" sz="2400">
              <a:latin typeface="Calibri"/>
              <a:ea typeface="メイリオ"/>
              <a:cs typeface="Calibri"/>
            </a:endParaRPr>
          </a:p>
        </p:txBody>
      </p:sp>
      <p:sp>
        <p:nvSpPr>
          <p:cNvPr id="7" name="テキスト ボックス 15">
            <a:extLst>
              <a:ext uri="{FF2B5EF4-FFF2-40B4-BE49-F238E27FC236}">
                <a16:creationId xmlns:a16="http://schemas.microsoft.com/office/drawing/2014/main" id="{983E3CD0-1088-42F0-E63C-603256D3B163}"/>
              </a:ext>
            </a:extLst>
          </p:cNvPr>
          <p:cNvSpPr txBox="1"/>
          <p:nvPr/>
        </p:nvSpPr>
        <p:spPr>
          <a:xfrm>
            <a:off x="6601850" y="754662"/>
            <a:ext cx="4586902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 dirty="0" err="1">
                <a:latin typeface="Calibri"/>
                <a:ea typeface="Calibri"/>
                <a:cs typeface="Calibri"/>
              </a:rPr>
              <a:t>MicroPython</a:t>
            </a:r>
            <a:endParaRPr lang="ja-JP" altLang="en-US" sz="2400" b="1" dirty="0">
              <a:latin typeface="Calibri"/>
              <a:ea typeface="メイリオ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Lightweight Python running on Raspberry Pi Pico W, enabling simple hardware control.</a:t>
            </a:r>
            <a:endParaRPr lang="ja-JP" altLang="en-US" sz="2400" dirty="0">
              <a:latin typeface="Calibri"/>
              <a:ea typeface="メイリオ"/>
              <a:cs typeface="Calibri"/>
            </a:endParaRPr>
          </a:p>
          <a:p>
            <a:endParaRPr lang="af-ZA" sz="2400" dirty="0">
              <a:latin typeface="Calibri"/>
              <a:ea typeface="Calibri"/>
              <a:cs typeface="Calibri"/>
            </a:endParaRPr>
          </a:p>
          <a:p>
            <a:r>
              <a:rPr lang="af-ZA" sz="2400" b="1" dirty="0">
                <a:latin typeface="Calibri"/>
                <a:ea typeface="Calibri"/>
                <a:cs typeface="Calibri"/>
              </a:rPr>
              <a:t>Llama</a:t>
            </a:r>
            <a:r>
              <a:rPr sz="2400" b="1" dirty="0">
                <a:latin typeface="Calibri"/>
                <a:ea typeface="Calibri"/>
                <a:cs typeface="Calibri"/>
              </a:rPr>
              <a:t>‑</a:t>
            </a:r>
            <a:r>
              <a:rPr sz="2400" b="1" dirty="0" err="1">
                <a:latin typeface="Calibri"/>
                <a:ea typeface="Calibri"/>
                <a:cs typeface="Calibri"/>
              </a:rPr>
              <a:t>cpp</a:t>
            </a:r>
            <a:r>
              <a:rPr sz="2400" b="1" dirty="0">
                <a:latin typeface="Calibri"/>
                <a:ea typeface="Calibri"/>
                <a:cs typeface="Calibri"/>
              </a:rPr>
              <a:t>‑python</a:t>
            </a:r>
            <a:endParaRPr lang="ja-JP" sz="2400" b="1" dirty="0">
              <a:latin typeface="Calibri"/>
              <a:ea typeface="Calibri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Executes quantized models (</a:t>
            </a:r>
            <a:r>
              <a:rPr sz="2400" dirty="0" err="1">
                <a:latin typeface="Calibri"/>
                <a:ea typeface="Calibri"/>
                <a:cs typeface="Calibri"/>
              </a:rPr>
              <a:t>gguf</a:t>
            </a:r>
            <a:r>
              <a:rPr sz="2400" dirty="0">
                <a:latin typeface="Calibri"/>
                <a:ea typeface="Calibri"/>
                <a:cs typeface="Calibri"/>
              </a:rPr>
              <a:t> files) running on edge devices.</a:t>
            </a:r>
            <a:endParaRPr dirty="0"/>
          </a:p>
        </p:txBody>
      </p:sp>
      <p:pic>
        <p:nvPicPr>
          <p:cNvPr id="8" name="グラフィックス 8" descr="インターネット 単色塗りつぶし">
            <a:extLst>
              <a:ext uri="{FF2B5EF4-FFF2-40B4-BE49-F238E27FC236}">
                <a16:creationId xmlns:a16="http://schemas.microsoft.com/office/drawing/2014/main" id="{AAD2453A-C76A-A41B-A2E5-E5EFD1DF9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053" y="173590"/>
            <a:ext cx="539833" cy="581748"/>
          </a:xfrm>
          <a:prstGeom prst="rect">
            <a:avLst/>
          </a:prstGeom>
        </p:spPr>
      </p:pic>
      <p:pic>
        <p:nvPicPr>
          <p:cNvPr id="9" name="グラフィックス 9" descr="プロセッサ 単色塗りつぶし">
            <a:extLst>
              <a:ext uri="{FF2B5EF4-FFF2-40B4-BE49-F238E27FC236}">
                <a16:creationId xmlns:a16="http://schemas.microsoft.com/office/drawing/2014/main" id="{BB96218D-3E4E-A960-915B-50AE5EEA6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4872" y="215765"/>
            <a:ext cx="459797" cy="495497"/>
          </a:xfrm>
          <a:prstGeom prst="rect">
            <a:avLst/>
          </a:prstGeom>
        </p:spPr>
      </p:pic>
      <p:pic>
        <p:nvPicPr>
          <p:cNvPr id="11" name="図 10" descr="グラフィカル ユーザー インターフェイス, ダイアグラム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FBC011A3-DC8C-69D9-5EE8-6C5FFB5927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597" r="5790" b="3309"/>
          <a:stretch>
            <a:fillRect/>
          </a:stretch>
        </p:blipFill>
        <p:spPr>
          <a:xfrm>
            <a:off x="6915172" y="4066906"/>
            <a:ext cx="3727184" cy="2635454"/>
          </a:xfrm>
          <a:prstGeom prst="rect">
            <a:avLst/>
          </a:prstGeom>
        </p:spPr>
      </p:pic>
      <p:sp>
        <p:nvSpPr>
          <p:cNvPr id="4" name="テキスト ボックス 2">
            <a:extLst>
              <a:ext uri="{FF2B5EF4-FFF2-40B4-BE49-F238E27FC236}">
                <a16:creationId xmlns:a16="http://schemas.microsoft.com/office/drawing/2014/main" id="{A2764A73-58D5-968F-901D-F556B2205BC8}"/>
              </a:ext>
            </a:extLst>
          </p:cNvPr>
          <p:cNvSpPr txBox="1"/>
          <p:nvPr/>
        </p:nvSpPr>
        <p:spPr>
          <a:xfrm>
            <a:off x="11838539" y="-680"/>
            <a:ext cx="35363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9</a:t>
            </a:r>
          </a:p>
        </p:txBody>
      </p:sp>
      <p:pic>
        <p:nvPicPr>
          <p:cNvPr id="14" name="図 13" descr="The image depicts a diagram illustrating a flowchart of a user navigating a webpage, performing actions, and interacting with various elements like buttons and links, leading to specific results or updates.&#10;&#10;AI 生成コンテンツは誤りを含む可能性があります。">
            <a:extLst>
              <a:ext uri="{FF2B5EF4-FFF2-40B4-BE49-F238E27FC236}">
                <a16:creationId xmlns:a16="http://schemas.microsoft.com/office/drawing/2014/main" id="{2C44CBBF-9DB9-D353-9C9C-110FA02EB8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7" y="3380545"/>
            <a:ext cx="4950823" cy="31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1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B922A-41CD-39F0-4B69-6ABBC2965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38962AF-A76C-EC40-780A-FBD703CF3AEA}"/>
              </a:ext>
            </a:extLst>
          </p:cNvPr>
          <p:cNvSpPr/>
          <p:nvPr/>
        </p:nvSpPr>
        <p:spPr>
          <a:xfrm>
            <a:off x="293097" y="120642"/>
            <a:ext cx="4313853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Examples of IoT Devices</a:t>
            </a:r>
            <a:endParaRPr lang="ja-JP" altLang="en-US" sz="28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Shape 5">
            <a:extLst>
              <a:ext uri="{FF2B5EF4-FFF2-40B4-BE49-F238E27FC236}">
                <a16:creationId xmlns:a16="http://schemas.microsoft.com/office/drawing/2014/main" id="{79838391-4EF9-26BE-D1DE-33395F3972B5}"/>
              </a:ext>
            </a:extLst>
          </p:cNvPr>
          <p:cNvSpPr/>
          <p:nvPr/>
        </p:nvSpPr>
        <p:spPr>
          <a:xfrm>
            <a:off x="293097" y="879566"/>
            <a:ext cx="11620229" cy="5726507"/>
          </a:xfrm>
          <a:prstGeom prst="roundRect">
            <a:avLst>
              <a:gd name="adj" fmla="val 5556"/>
            </a:avLst>
          </a:prstGeom>
          <a:solidFill>
            <a:srgbClr val="FFFFFF"/>
          </a:solidFill>
          <a:ln w="12700">
            <a:solidFill>
              <a:srgbClr val="AAAAAA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5" name="図 4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B14A18F3-ADF1-E8A5-09F4-650F064596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09" t="7514" r="4937" b="11501"/>
          <a:stretch>
            <a:fillRect/>
          </a:stretch>
        </p:blipFill>
        <p:spPr>
          <a:xfrm>
            <a:off x="388063" y="1990143"/>
            <a:ext cx="6283129" cy="3679137"/>
          </a:xfrm>
          <a:prstGeom prst="rect">
            <a:avLst/>
          </a:prstGeom>
        </p:spPr>
      </p:pic>
      <p:pic>
        <p:nvPicPr>
          <p:cNvPr id="6" name="図 5" descr="屋内, テーブル, 座る, コンピュータ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5F8129B-274C-6EC3-48B5-979E26381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311" y="1307577"/>
            <a:ext cx="4937896" cy="502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テキスト ボックス 2">
            <a:extLst>
              <a:ext uri="{FF2B5EF4-FFF2-40B4-BE49-F238E27FC236}">
                <a16:creationId xmlns:a16="http://schemas.microsoft.com/office/drawing/2014/main" id="{E29D625D-98CE-B595-A9DF-F1A2806A89FE}"/>
              </a:ext>
            </a:extLst>
          </p:cNvPr>
          <p:cNvSpPr txBox="1"/>
          <p:nvPr/>
        </p:nvSpPr>
        <p:spPr>
          <a:xfrm>
            <a:off x="11584173" y="-680"/>
            <a:ext cx="60799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5246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7B785-6CAA-8C2F-DC8D-A1FCB9F90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F879779-F46A-A114-5F22-475E33A39509}"/>
              </a:ext>
            </a:extLst>
          </p:cNvPr>
          <p:cNvSpPr/>
          <p:nvPr/>
        </p:nvSpPr>
        <p:spPr>
          <a:xfrm>
            <a:off x="284074" y="-44168"/>
            <a:ext cx="4987871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Architecture of the IoT Agent</a:t>
            </a:r>
          </a:p>
        </p:txBody>
      </p:sp>
      <p:pic>
        <p:nvPicPr>
          <p:cNvPr id="3" name="図 2" descr="グラフィカル ユーザー インターフェイス, ダイアグラム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EC7BB619-1340-C6F5-39EF-26D628BE98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68" r="6197" b="3172"/>
          <a:stretch>
            <a:fillRect/>
          </a:stretch>
        </p:blipFill>
        <p:spPr>
          <a:xfrm>
            <a:off x="2033482" y="636368"/>
            <a:ext cx="8129697" cy="6050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テキスト ボックス 2">
            <a:extLst>
              <a:ext uri="{FF2B5EF4-FFF2-40B4-BE49-F238E27FC236}">
                <a16:creationId xmlns:a16="http://schemas.microsoft.com/office/drawing/2014/main" id="{9ADA4761-85BE-FF00-3A73-821A8A951B86}"/>
              </a:ext>
            </a:extLst>
          </p:cNvPr>
          <p:cNvSpPr txBox="1"/>
          <p:nvPr/>
        </p:nvSpPr>
        <p:spPr>
          <a:xfrm>
            <a:off x="11577856" y="-680"/>
            <a:ext cx="61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939109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CDFE4-C19A-33B1-61BA-470236099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The image appears to be a user interface for a dashboard, specifically for IoT devices such as Pico W and Jetson Orin, with various functionalities and statuses like device registration, job logs, and control options for motors and LEDs.&#10;&#10;AI 生成コンテンツは誤りを含む可能性があります。">
            <a:extLst>
              <a:ext uri="{FF2B5EF4-FFF2-40B4-BE49-F238E27FC236}">
                <a16:creationId xmlns:a16="http://schemas.microsoft.com/office/drawing/2014/main" id="{BFF61624-1FEE-0A0F-CAD8-F18F12D54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1" y="816855"/>
            <a:ext cx="11740738" cy="583293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C24EBE-B82E-D117-9F78-8645383949C5}"/>
              </a:ext>
            </a:extLst>
          </p:cNvPr>
          <p:cNvSpPr txBox="1"/>
          <p:nvPr/>
        </p:nvSpPr>
        <p:spPr>
          <a:xfrm>
            <a:off x="297127" y="93580"/>
            <a:ext cx="549884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Calibri"/>
                <a:ea typeface="+mn-lt"/>
                <a:cs typeface="Calibri"/>
              </a:rPr>
              <a:t>IoT Agent</a:t>
            </a:r>
            <a:endParaRPr lang="ja-JP" sz="2800" b="1" dirty="0">
              <a:latin typeface="Calibri"/>
              <a:ea typeface="メイリオ"/>
              <a:cs typeface="Calibri"/>
            </a:endParaRPr>
          </a:p>
        </p:txBody>
      </p:sp>
      <p:sp>
        <p:nvSpPr>
          <p:cNvPr id="9" name="テキスト ボックス 2">
            <a:extLst>
              <a:ext uri="{FF2B5EF4-FFF2-40B4-BE49-F238E27FC236}">
                <a16:creationId xmlns:a16="http://schemas.microsoft.com/office/drawing/2014/main" id="{4D472EBC-7131-1EBD-948B-2FEB304237A0}"/>
              </a:ext>
            </a:extLst>
          </p:cNvPr>
          <p:cNvSpPr txBox="1"/>
          <p:nvPr/>
        </p:nvSpPr>
        <p:spPr>
          <a:xfrm>
            <a:off x="11577856" y="-680"/>
            <a:ext cx="61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12</a:t>
            </a:r>
          </a:p>
        </p:txBody>
      </p:sp>
      <p:sp>
        <p:nvSpPr>
          <p:cNvPr id="2" name="吹き出し: 円形 1">
            <a:extLst>
              <a:ext uri="{FF2B5EF4-FFF2-40B4-BE49-F238E27FC236}">
                <a16:creationId xmlns:a16="http://schemas.microsoft.com/office/drawing/2014/main" id="{7925D028-A1CC-9992-F497-CCB978C5F7CE}"/>
              </a:ext>
            </a:extLst>
          </p:cNvPr>
          <p:cNvSpPr/>
          <p:nvPr/>
        </p:nvSpPr>
        <p:spPr>
          <a:xfrm>
            <a:off x="7846423" y="355190"/>
            <a:ext cx="4203765" cy="1602377"/>
          </a:xfrm>
          <a:prstGeom prst="wedgeEllipseCallout">
            <a:avLst>
              <a:gd name="adj1" fmla="val -46703"/>
              <a:gd name="adj2" fmla="val 739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moving forward for 5 seconds, turn on the LED.</a:t>
            </a:r>
            <a:endParaRPr kumimoji="1" lang="ja-JP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940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AB9CBF-3674-69BA-E2D2-85ECAAA751B1}"/>
              </a:ext>
            </a:extLst>
          </p:cNvPr>
          <p:cNvSpPr txBox="1"/>
          <p:nvPr/>
        </p:nvSpPr>
        <p:spPr>
          <a:xfrm>
            <a:off x="130342" y="0"/>
            <a:ext cx="60960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0000"/>
                </a:solidFill>
                <a:latin typeface="Calibri"/>
              </a:rPr>
              <a:t>Architecture of the </a:t>
            </a:r>
            <a:r>
              <a:rPr lang="en-US" sz="2800" b="1" dirty="0">
                <a:solidFill>
                  <a:srgbClr val="000000"/>
                </a:solidFill>
                <a:latin typeface="Calibri"/>
              </a:rPr>
              <a:t>Browser 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Calibri"/>
              </a:rPr>
              <a:t>Agent</a:t>
            </a:r>
            <a:endParaRPr lang="ja-JP" altLang="en-US" dirty="0"/>
          </a:p>
          <a:p>
            <a:pPr algn="ctr"/>
            <a:endParaRPr lang="ja-JP" altLang="en-US" dirty="0"/>
          </a:p>
        </p:txBody>
      </p:sp>
      <p:sp>
        <p:nvSpPr>
          <p:cNvPr id="10" name="テキスト ボックス 2">
            <a:extLst>
              <a:ext uri="{FF2B5EF4-FFF2-40B4-BE49-F238E27FC236}">
                <a16:creationId xmlns:a16="http://schemas.microsoft.com/office/drawing/2014/main" id="{AEF061B9-5809-279F-749E-AB0D90F8511E}"/>
              </a:ext>
            </a:extLst>
          </p:cNvPr>
          <p:cNvSpPr txBox="1"/>
          <p:nvPr/>
        </p:nvSpPr>
        <p:spPr>
          <a:xfrm>
            <a:off x="11577856" y="-680"/>
            <a:ext cx="61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13</a:t>
            </a:r>
          </a:p>
        </p:txBody>
      </p:sp>
      <p:pic>
        <p:nvPicPr>
          <p:cNvPr id="8" name="図 7" descr="The image depicts a diagram illustrating a flowchart of a user navigating a webpage, performing actions, and interacting with various elements like buttons and links, leading to specific results or updates.&#10;&#10;AI 生成コンテンツは誤りを含む可能性があります。">
            <a:extLst>
              <a:ext uri="{FF2B5EF4-FFF2-40B4-BE49-F238E27FC236}">
                <a16:creationId xmlns:a16="http://schemas.microsoft.com/office/drawing/2014/main" id="{143FD5EA-92D9-3564-F114-EB20A7B57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r="1273"/>
          <a:stretch>
            <a:fillRect/>
          </a:stretch>
        </p:blipFill>
        <p:spPr>
          <a:xfrm>
            <a:off x="1515748" y="601415"/>
            <a:ext cx="9160503" cy="6117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8164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The image appears to be a computer screen displaying a chat window with a VNC (Virtual Network Computing) session, possibly showing a Japanese user interface. The text includes IP addresses, connection details, and messages about concerns over AI (Artificial Intelligence) and data centers.&#10;&#10;AI 生成コンテンツは誤りを含む可能性があります。">
            <a:extLst>
              <a:ext uri="{FF2B5EF4-FFF2-40B4-BE49-F238E27FC236}">
                <a16:creationId xmlns:a16="http://schemas.microsoft.com/office/drawing/2014/main" id="{382A74F4-F3BB-E652-5E77-F3FCB9098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8" y="738467"/>
            <a:ext cx="11927632" cy="5891660"/>
          </a:xfrm>
          <a:prstGeom prst="rect">
            <a:avLst/>
          </a:prstGeom>
        </p:spPr>
      </p:pic>
      <p:sp>
        <p:nvSpPr>
          <p:cNvPr id="2" name="テキスト ボックス 2">
            <a:extLst>
              <a:ext uri="{FF2B5EF4-FFF2-40B4-BE49-F238E27FC236}">
                <a16:creationId xmlns:a16="http://schemas.microsoft.com/office/drawing/2014/main" id="{60671B9A-05DC-552C-E78A-6E3A7C0B163B}"/>
              </a:ext>
            </a:extLst>
          </p:cNvPr>
          <p:cNvSpPr txBox="1"/>
          <p:nvPr/>
        </p:nvSpPr>
        <p:spPr>
          <a:xfrm>
            <a:off x="264368" y="-1"/>
            <a:ext cx="549884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Calibri"/>
                <a:ea typeface="メイリオ"/>
                <a:cs typeface="Calibri"/>
              </a:rPr>
              <a:t>Browser Agent</a:t>
            </a:r>
            <a:endParaRPr lang="ja-JP" altLang="en-US" sz="2800" b="1" dirty="0">
              <a:latin typeface="Calibri"/>
              <a:ea typeface="メイリオ"/>
              <a:cs typeface="Calibri"/>
            </a:endParaRPr>
          </a:p>
        </p:txBody>
      </p:sp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9E7DBC42-62B7-C1A4-0A5C-85380C2B597C}"/>
              </a:ext>
            </a:extLst>
          </p:cNvPr>
          <p:cNvSpPr txBox="1"/>
          <p:nvPr/>
        </p:nvSpPr>
        <p:spPr>
          <a:xfrm>
            <a:off x="11577856" y="-680"/>
            <a:ext cx="61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14</a:t>
            </a:r>
          </a:p>
        </p:txBody>
      </p:sp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12302BA4-9BEB-71D0-14A3-7BEAF45430D0}"/>
              </a:ext>
            </a:extLst>
          </p:cNvPr>
          <p:cNvSpPr/>
          <p:nvPr/>
        </p:nvSpPr>
        <p:spPr>
          <a:xfrm>
            <a:off x="6428794" y="62334"/>
            <a:ext cx="5176282" cy="1602377"/>
          </a:xfrm>
          <a:prstGeom prst="wedgeEllipseCallout">
            <a:avLst>
              <a:gd name="adj1" fmla="val -46703"/>
              <a:gd name="adj2" fmla="val 739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tell me five AI-related news stories that happened in the past week.</a:t>
            </a:r>
            <a:endParaRPr kumimoji="1" lang="ja-JP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32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4B5AAA7-B3F0-6B80-87C2-996A4F13C27B}"/>
              </a:ext>
            </a:extLst>
          </p:cNvPr>
          <p:cNvSpPr/>
          <p:nvPr/>
        </p:nvSpPr>
        <p:spPr>
          <a:xfrm>
            <a:off x="1449" y="3109"/>
            <a:ext cx="8209989" cy="103941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Technologies Used in the </a:t>
            </a:r>
            <a:endParaRPr lang="ja-JP" altLang="en-US" dirty="0">
              <a:latin typeface="Calibri"/>
              <a:cs typeface="Calibri"/>
            </a:endParaRPr>
          </a:p>
          <a:p>
            <a:r>
              <a:rPr sz="2800" b="1" dirty="0">
                <a:latin typeface="Calibri"/>
                <a:ea typeface="Calibri"/>
                <a:cs typeface="Calibri"/>
              </a:rPr>
              <a:t>Orchestrator and Memory Updating</a:t>
            </a:r>
            <a:endParaRPr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40A7546-5C0C-3C1B-DAEF-7F0D5986C899}"/>
              </a:ext>
            </a:extLst>
          </p:cNvPr>
          <p:cNvSpPr/>
          <p:nvPr/>
        </p:nvSpPr>
        <p:spPr>
          <a:xfrm>
            <a:off x="443252" y="1003783"/>
            <a:ext cx="5457986" cy="5674984"/>
          </a:xfrm>
          <a:prstGeom prst="roundRect">
            <a:avLst>
              <a:gd name="adj" fmla="val 5556"/>
            </a:avLst>
          </a:prstGeom>
          <a:solidFill>
            <a:srgbClr val="FFFFFF"/>
          </a:solidFill>
          <a:ln w="12700">
            <a:solidFill>
              <a:srgbClr val="AAAAAA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574C493-2C0D-97CC-975E-02E5FE638E80}"/>
              </a:ext>
            </a:extLst>
          </p:cNvPr>
          <p:cNvSpPr/>
          <p:nvPr/>
        </p:nvSpPr>
        <p:spPr>
          <a:xfrm>
            <a:off x="1159790" y="1050538"/>
            <a:ext cx="3474720" cy="55517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>
                <a:latin typeface="Calibri"/>
                <a:ea typeface="Calibri"/>
                <a:cs typeface="Calibri"/>
              </a:rPr>
              <a:t>Orchestrator</a:t>
            </a:r>
            <a:endParaRPr lang="ja-JP" altLang="en-US" sz="2400" b="1">
              <a:latin typeface="Calibri"/>
              <a:ea typeface="メイリオ"/>
              <a:cs typeface="Calibri"/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AFF1F0C1-6E8A-D62F-334B-1203BE41EDD1}"/>
              </a:ext>
            </a:extLst>
          </p:cNvPr>
          <p:cNvSpPr/>
          <p:nvPr/>
        </p:nvSpPr>
        <p:spPr>
          <a:xfrm>
            <a:off x="6097550" y="1003785"/>
            <a:ext cx="5457986" cy="5674983"/>
          </a:xfrm>
          <a:prstGeom prst="roundRect">
            <a:avLst>
              <a:gd name="adj" fmla="val 5556"/>
            </a:avLst>
          </a:prstGeom>
          <a:solidFill>
            <a:srgbClr val="FFFFFF"/>
          </a:solidFill>
          <a:ln w="12700">
            <a:solidFill>
              <a:srgbClr val="AAAAAA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D7984413-146F-F3A9-2FA8-4B867A0E5572}"/>
              </a:ext>
            </a:extLst>
          </p:cNvPr>
          <p:cNvSpPr/>
          <p:nvPr/>
        </p:nvSpPr>
        <p:spPr>
          <a:xfrm>
            <a:off x="6890665" y="995978"/>
            <a:ext cx="3474720" cy="55517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>
                <a:latin typeface="Calibri"/>
                <a:ea typeface="Calibri"/>
                <a:cs typeface="Calibri"/>
              </a:rPr>
              <a:t>Memory</a:t>
            </a:r>
          </a:p>
        </p:txBody>
      </p:sp>
      <p:pic>
        <p:nvPicPr>
          <p:cNvPr id="7" name="グラフィックス 15" descr="データベース 単色塗りつぶし">
            <a:extLst>
              <a:ext uri="{FF2B5EF4-FFF2-40B4-BE49-F238E27FC236}">
                <a16:creationId xmlns:a16="http://schemas.microsoft.com/office/drawing/2014/main" id="{4B93CCD8-3ADF-DE82-FEC7-678685C92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6513" y="1051869"/>
            <a:ext cx="441338" cy="441338"/>
          </a:xfrm>
          <a:prstGeom prst="rect">
            <a:avLst/>
          </a:prstGeom>
        </p:spPr>
      </p:pic>
      <p:sp>
        <p:nvSpPr>
          <p:cNvPr id="8" name="テキスト ボックス 16">
            <a:extLst>
              <a:ext uri="{FF2B5EF4-FFF2-40B4-BE49-F238E27FC236}">
                <a16:creationId xmlns:a16="http://schemas.microsoft.com/office/drawing/2014/main" id="{13AAA13C-16D6-D8C2-AD77-825AD521A5DF}"/>
              </a:ext>
            </a:extLst>
          </p:cNvPr>
          <p:cNvSpPr txBox="1"/>
          <p:nvPr/>
        </p:nvSpPr>
        <p:spPr>
          <a:xfrm>
            <a:off x="877772" y="1711838"/>
            <a:ext cx="4785494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alibri"/>
                <a:ea typeface="Calibri"/>
                <a:cs typeface="Calibri"/>
              </a:rPr>
              <a:t>LangGraph</a:t>
            </a:r>
            <a:endParaRPr lang="ja-JP" sz="2400" b="1">
              <a:latin typeface="Calibri"/>
              <a:ea typeface="メイリオ"/>
              <a:cs typeface="Calibri"/>
            </a:endParaRPr>
          </a:p>
          <a:p>
            <a:r>
              <a:rPr lang="en-US" sz="2400">
                <a:latin typeface="Calibri"/>
                <a:ea typeface="Calibri"/>
                <a:cs typeface="Calibri"/>
              </a:rPr>
              <a:t>Used for controlling flow among agents,</a:t>
            </a:r>
            <a:r>
              <a:rPr lang="ja-JP" sz="2400" dirty="0">
                <a:latin typeface="Calibri"/>
                <a:ea typeface="+mn-lt"/>
                <a:cs typeface="Calibri"/>
              </a:rPr>
              <a:t> </a:t>
            </a:r>
            <a:r>
              <a:rPr lang="en-US" sz="2400">
                <a:latin typeface="Calibri"/>
                <a:ea typeface="Calibri"/>
                <a:cs typeface="Calibri"/>
              </a:rPr>
              <a:t>managing state,</a:t>
            </a:r>
            <a:r>
              <a:rPr lang="ja-JP" sz="2400" dirty="0">
                <a:latin typeface="Calibri"/>
                <a:ea typeface="+mn-lt"/>
                <a:cs typeface="Calibri"/>
              </a:rPr>
              <a:t> </a:t>
            </a:r>
            <a:r>
              <a:rPr lang="en-US" sz="2400">
                <a:latin typeface="Calibri"/>
                <a:ea typeface="Calibri"/>
                <a:cs typeface="Calibri"/>
              </a:rPr>
              <a:t>and branching/merging tasks.</a:t>
            </a:r>
            <a:endParaRPr lang="ja-JP" altLang="en-US" sz="2400">
              <a:latin typeface="Calibri"/>
              <a:ea typeface="メイリオ"/>
              <a:cs typeface="Calibri"/>
            </a:endParaRPr>
          </a:p>
          <a:p>
            <a:endParaRPr lang="ja-JP" sz="2400" dirty="0">
              <a:latin typeface="Calibri"/>
              <a:ea typeface="メイリオ"/>
              <a:cs typeface="Calibri"/>
            </a:endParaRPr>
          </a:p>
          <a:p>
            <a:r>
              <a:rPr lang="en-US" sz="2400" b="1">
                <a:latin typeface="Calibri"/>
                <a:ea typeface="Calibri"/>
                <a:cs typeface="Calibri"/>
              </a:rPr>
              <a:t>LangChain</a:t>
            </a:r>
            <a:endParaRPr lang="ja-JP" sz="2400" b="1">
              <a:latin typeface="Calibri"/>
              <a:ea typeface="+mn-lt"/>
              <a:cs typeface="Calibri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Used as an interface for interacting with the LLM</a:t>
            </a:r>
            <a:r>
              <a:rPr lang="ja-JP" sz="2400" dirty="0">
                <a:latin typeface="Calibri"/>
                <a:ea typeface="+mn-lt"/>
                <a:cs typeface="Calibri"/>
              </a:rPr>
              <a:t> </a:t>
            </a:r>
            <a:r>
              <a:rPr lang="en-US" sz="2400" dirty="0">
                <a:latin typeface="Calibri"/>
                <a:ea typeface="Calibri"/>
                <a:cs typeface="Calibri"/>
              </a:rPr>
              <a:t>(large language model).</a:t>
            </a:r>
            <a:endParaRPr lang="en-US">
              <a:latin typeface="Trebuchet MS"/>
              <a:ea typeface="+mn-lt"/>
              <a:cs typeface="+mn-lt"/>
            </a:endParaRPr>
          </a:p>
          <a:p>
            <a:endParaRPr lang="ja-JP" sz="2400" dirty="0">
              <a:latin typeface="Calibri"/>
              <a:ea typeface="メイリオ"/>
              <a:cs typeface="Calibri"/>
            </a:endParaRPr>
          </a:p>
          <a:p>
            <a:r>
              <a:rPr lang="af-ZA" sz="2400" b="1" dirty="0">
                <a:latin typeface="Calibri"/>
                <a:ea typeface="Calibri"/>
                <a:cs typeface="Calibri"/>
              </a:rPr>
              <a:t>MCP</a:t>
            </a:r>
            <a:endParaRPr lang="af-ZA" b="1" dirty="0">
              <a:latin typeface="Calibri"/>
              <a:ea typeface="Calibri"/>
              <a:cs typeface="Calibri"/>
            </a:endParaRPr>
          </a:p>
          <a:p>
            <a:r>
              <a:rPr lang="af-ZA" sz="2400" err="1">
                <a:latin typeface="Calibri"/>
                <a:ea typeface="Calibri"/>
                <a:cs typeface="Calibri"/>
              </a:rPr>
              <a:t>Adopted</a:t>
            </a:r>
            <a:r>
              <a:rPr lang="en-US" sz="2400" dirty="0">
                <a:latin typeface="Calibri"/>
                <a:ea typeface="Calibri"/>
                <a:cs typeface="Calibri"/>
              </a:rPr>
              <a:t> as the connection interface when</a:t>
            </a:r>
            <a:r>
              <a:rPr lang="ja-JP" sz="2400" dirty="0">
                <a:latin typeface="Calibri"/>
                <a:ea typeface="+mn-lt"/>
                <a:cs typeface="Calibri"/>
              </a:rPr>
              <a:t> </a:t>
            </a:r>
            <a:r>
              <a:rPr lang="en-US" sz="2400" dirty="0">
                <a:latin typeface="Calibri"/>
                <a:ea typeface="Calibri"/>
                <a:cs typeface="Calibri"/>
              </a:rPr>
              <a:t>calling</a:t>
            </a:r>
            <a:r>
              <a:rPr lang="ja-JP" sz="2400" dirty="0">
                <a:latin typeface="Calibri"/>
                <a:ea typeface="+mn-lt"/>
                <a:cs typeface="Calibri"/>
              </a:rPr>
              <a:t> </a:t>
            </a:r>
            <a:r>
              <a:rPr lang="en-US" sz="2400" dirty="0">
                <a:latin typeface="Calibri"/>
                <a:ea typeface="Calibri"/>
                <a:cs typeface="Calibri"/>
              </a:rPr>
              <a:t>external</a:t>
            </a:r>
            <a:r>
              <a:rPr lang="ja-JP" sz="2400" dirty="0">
                <a:latin typeface="Calibri"/>
                <a:ea typeface="+mn-lt"/>
                <a:cs typeface="Calibri"/>
              </a:rPr>
              <a:t> </a:t>
            </a:r>
            <a:r>
              <a:rPr lang="en-US" sz="2400" dirty="0">
                <a:latin typeface="Calibri"/>
                <a:ea typeface="Calibri"/>
                <a:cs typeface="Calibri"/>
              </a:rPr>
              <a:t>agents.</a:t>
            </a:r>
            <a:endParaRPr>
              <a:latin typeface="Trebuchet MS"/>
              <a:ea typeface="Calibri"/>
              <a:cs typeface="Calibri"/>
            </a:endParaRPr>
          </a:p>
        </p:txBody>
      </p:sp>
      <p:sp>
        <p:nvSpPr>
          <p:cNvPr id="9" name="テキスト ボックス 17">
            <a:extLst>
              <a:ext uri="{FF2B5EF4-FFF2-40B4-BE49-F238E27FC236}">
                <a16:creationId xmlns:a16="http://schemas.microsoft.com/office/drawing/2014/main" id="{5CB433F4-1F96-B456-9814-49B863B0D2A4}"/>
              </a:ext>
            </a:extLst>
          </p:cNvPr>
          <p:cNvSpPr txBox="1"/>
          <p:nvPr/>
        </p:nvSpPr>
        <p:spPr>
          <a:xfrm>
            <a:off x="6498629" y="1791317"/>
            <a:ext cx="4655733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Calibri"/>
                <a:ea typeface="+mn-lt"/>
                <a:cs typeface="+mn-lt"/>
              </a:rPr>
              <a:t>Structured JSON</a:t>
            </a:r>
            <a:endParaRPr lang="en-US" altLang="ja-JP" sz="2400" b="1" dirty="0">
              <a:latin typeface="Calibri"/>
              <a:ea typeface="+mn-lt"/>
              <a:cs typeface="+mn-lt"/>
            </a:endParaRPr>
          </a:p>
          <a:p>
            <a:r>
              <a:rPr lang="en-US" sz="2400" dirty="0">
                <a:latin typeface="Calibri"/>
                <a:ea typeface="+mn-lt"/>
                <a:cs typeface="+mn-lt"/>
              </a:rPr>
              <a:t>Manage short-term memory + long-term memory with two </a:t>
            </a:r>
            <a:r>
              <a:rPr lang="en-US" sz="2400" err="1">
                <a:latin typeface="Calibri"/>
                <a:ea typeface="+mn-lt"/>
                <a:cs typeface="+mn-lt"/>
              </a:rPr>
              <a:t>json</a:t>
            </a:r>
            <a:r>
              <a:rPr lang="en-US" sz="2400" dirty="0">
                <a:latin typeface="Calibri"/>
                <a:ea typeface="+mn-lt"/>
                <a:cs typeface="+mn-lt"/>
              </a:rPr>
              <a:t> files</a:t>
            </a:r>
            <a:endParaRPr lang="ja-JP" dirty="0">
              <a:latin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Calibri"/>
              <a:ea typeface="+mn-lt"/>
              <a:cs typeface="+mn-lt"/>
            </a:endParaRPr>
          </a:p>
          <a:p>
            <a:r>
              <a:rPr lang="en-US" sz="2400" b="1" dirty="0">
                <a:latin typeface="Calibri"/>
                <a:ea typeface="+mn-lt"/>
                <a:cs typeface="+mn-lt"/>
              </a:rPr>
              <a:t>LLM</a:t>
            </a:r>
            <a:r>
              <a:rPr lang="en-US" altLang="ja-JP" sz="2400" b="1" dirty="0">
                <a:latin typeface="Calibri"/>
                <a:ea typeface="+mn-lt"/>
                <a:cs typeface="+mn-lt"/>
              </a:rPr>
              <a:t> </a:t>
            </a:r>
            <a:r>
              <a:rPr lang="en-US" sz="2400" b="1" dirty="0">
                <a:latin typeface="Calibri"/>
                <a:ea typeface="+mn-lt"/>
                <a:cs typeface="+mn-lt"/>
              </a:rPr>
              <a:t>Integration</a:t>
            </a:r>
            <a:endParaRPr lang="ja-JP" dirty="0">
              <a:latin typeface="Calibri"/>
              <a:ea typeface="+mn-lt"/>
              <a:cs typeface="+mn-lt"/>
            </a:endParaRPr>
          </a:p>
          <a:p>
            <a:r>
              <a:rPr lang="en-US" sz="2400" dirty="0">
                <a:latin typeface="Calibri"/>
                <a:ea typeface="+mn-lt"/>
                <a:cs typeface="+mn-lt"/>
              </a:rPr>
              <a:t>Generate and update based on chat history</a:t>
            </a:r>
            <a:endParaRPr lang="ja-JP" dirty="0">
              <a:latin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Calibri"/>
              <a:ea typeface="+mn-lt"/>
              <a:cs typeface="+mn-lt"/>
            </a:endParaRPr>
          </a:p>
          <a:p>
            <a:r>
              <a:rPr lang="en-US" sz="2400" b="1" dirty="0">
                <a:latin typeface="Calibri"/>
                <a:ea typeface="+mn-lt"/>
                <a:cs typeface="+mn-lt"/>
              </a:rPr>
              <a:t>Semantic</a:t>
            </a:r>
            <a:r>
              <a:rPr lang="en-US" altLang="ja-JP" sz="2400" b="1" dirty="0">
                <a:latin typeface="Calibri"/>
                <a:ea typeface="+mn-lt"/>
                <a:cs typeface="+mn-lt"/>
              </a:rPr>
              <a:t> </a:t>
            </a:r>
            <a:r>
              <a:rPr lang="en-US" sz="2400" b="1" dirty="0">
                <a:latin typeface="Calibri"/>
                <a:ea typeface="+mn-lt"/>
                <a:cs typeface="+mn-lt"/>
              </a:rPr>
              <a:t>Diffing</a:t>
            </a:r>
            <a:endParaRPr lang="ja-JP" altLang="en-US" dirty="0">
              <a:latin typeface="Calibri"/>
              <a:ea typeface="メイリオ" panose="020B0604030504040204" pitchFamily="34" charset="-128"/>
              <a:cs typeface="+mn-lt"/>
            </a:endParaRPr>
          </a:p>
          <a:p>
            <a:r>
              <a:rPr lang="en-US" altLang="ja-JP" sz="2400" dirty="0">
                <a:latin typeface="Calibri"/>
                <a:ea typeface="+mn-lt"/>
                <a:cs typeface="+mn-lt"/>
              </a:rPr>
              <a:t>Updates only changes, prevents duplicates</a:t>
            </a:r>
            <a:endParaRPr lang="ja-JP" altLang="en-US">
              <a:latin typeface="Calibri"/>
              <a:ea typeface="メイリオ"/>
              <a:cs typeface="Calibri"/>
            </a:endParaRPr>
          </a:p>
          <a:p>
            <a:endParaRPr lang="en-US" sz="2400" b="1" dirty="0">
              <a:latin typeface="Calibri"/>
              <a:ea typeface="Calibri"/>
              <a:cs typeface="Calibri"/>
            </a:endParaRPr>
          </a:p>
        </p:txBody>
      </p:sp>
      <p:pic>
        <p:nvPicPr>
          <p:cNvPr id="10" name="グラフィックス 6" descr="頭の中の脳 単色塗りつぶし">
            <a:extLst>
              <a:ext uri="{FF2B5EF4-FFF2-40B4-BE49-F238E27FC236}">
                <a16:creationId xmlns:a16="http://schemas.microsoft.com/office/drawing/2014/main" id="{79F62F62-3979-0332-5FCB-B221BD21D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591" y="1044147"/>
            <a:ext cx="565902" cy="565902"/>
          </a:xfrm>
          <a:prstGeom prst="rect">
            <a:avLst/>
          </a:prstGeom>
        </p:spPr>
      </p:pic>
      <p:sp>
        <p:nvSpPr>
          <p:cNvPr id="14" name="テキスト ボックス 2">
            <a:extLst>
              <a:ext uri="{FF2B5EF4-FFF2-40B4-BE49-F238E27FC236}">
                <a16:creationId xmlns:a16="http://schemas.microsoft.com/office/drawing/2014/main" id="{F0F7B190-ED8E-0C12-F41F-F67ACF35FB1F}"/>
              </a:ext>
            </a:extLst>
          </p:cNvPr>
          <p:cNvSpPr txBox="1"/>
          <p:nvPr/>
        </p:nvSpPr>
        <p:spPr>
          <a:xfrm>
            <a:off x="11577856" y="-680"/>
            <a:ext cx="61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44234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B266D-9B85-2BDD-BF27-2D73CE392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29D0999-0308-8240-696B-ED882B500776}"/>
              </a:ext>
            </a:extLst>
          </p:cNvPr>
          <p:cNvSpPr/>
          <p:nvPr/>
        </p:nvSpPr>
        <p:spPr>
          <a:xfrm>
            <a:off x="234587" y="-1900"/>
            <a:ext cx="822960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Architecture and Memory Mechanism</a:t>
            </a:r>
          </a:p>
        </p:txBody>
      </p:sp>
      <p:sp>
        <p:nvSpPr>
          <p:cNvPr id="6" name="テキスト ボックス 2">
            <a:extLst>
              <a:ext uri="{FF2B5EF4-FFF2-40B4-BE49-F238E27FC236}">
                <a16:creationId xmlns:a16="http://schemas.microsoft.com/office/drawing/2014/main" id="{02C31F4D-E36A-CB32-593A-C3F14FEE4A62}"/>
              </a:ext>
            </a:extLst>
          </p:cNvPr>
          <p:cNvSpPr txBox="1"/>
          <p:nvPr/>
        </p:nvSpPr>
        <p:spPr>
          <a:xfrm>
            <a:off x="11577856" y="-680"/>
            <a:ext cx="61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16</a:t>
            </a:r>
          </a:p>
        </p:txBody>
      </p:sp>
      <p:pic>
        <p:nvPicPr>
          <p:cNvPr id="4" name="図 3" descr="The diagram illustrates a flowchart of a customer's journey through various Amazon services, including Prime Reading, Amazon Music, and special offers like '30 Days Free' for 'Akuma' manga.&#10;&#10;AI 生成コンテンツは誤りを含む可能性があります。">
            <a:extLst>
              <a:ext uri="{FF2B5EF4-FFF2-40B4-BE49-F238E27FC236}">
                <a16:creationId xmlns:a16="http://schemas.microsoft.com/office/drawing/2014/main" id="{3A51EDD5-7666-27F0-F968-5989CB958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10667" r="5229" b="2316"/>
          <a:stretch>
            <a:fillRect/>
          </a:stretch>
        </p:blipFill>
        <p:spPr>
          <a:xfrm>
            <a:off x="1298010" y="673767"/>
            <a:ext cx="9403679" cy="6054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481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3656F-3021-C60D-FBB4-7A0A9232A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Orchestrator 17:10,&#10;&#10;AI 生成コンテンツは誤りを含む可能性があります。">
            <a:extLst>
              <a:ext uri="{FF2B5EF4-FFF2-40B4-BE49-F238E27FC236}">
                <a16:creationId xmlns:a16="http://schemas.microsoft.com/office/drawing/2014/main" id="{35312086-819A-4D9A-2688-96ED82D7E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79" y="1117011"/>
            <a:ext cx="11126121" cy="552017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5710E5-83A9-B02A-1D10-1FFC20DD4E7E}"/>
              </a:ext>
            </a:extLst>
          </p:cNvPr>
          <p:cNvSpPr txBox="1"/>
          <p:nvPr/>
        </p:nvSpPr>
        <p:spPr>
          <a:xfrm>
            <a:off x="156975" y="0"/>
            <a:ext cx="6096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Calibri"/>
              </a:rPr>
              <a:t>Orchestrator</a:t>
            </a:r>
            <a:endParaRPr lang="ja-JP" altLang="en-US" sz="2800" dirty="0"/>
          </a:p>
        </p:txBody>
      </p:sp>
      <p:sp>
        <p:nvSpPr>
          <p:cNvPr id="5" name="テキスト ボックス 2">
            <a:extLst>
              <a:ext uri="{FF2B5EF4-FFF2-40B4-BE49-F238E27FC236}">
                <a16:creationId xmlns:a16="http://schemas.microsoft.com/office/drawing/2014/main" id="{3A625E9C-4860-8460-AA35-35011443E018}"/>
              </a:ext>
            </a:extLst>
          </p:cNvPr>
          <p:cNvSpPr txBox="1"/>
          <p:nvPr/>
        </p:nvSpPr>
        <p:spPr>
          <a:xfrm>
            <a:off x="11577856" y="-680"/>
            <a:ext cx="61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17</a:t>
            </a:r>
          </a:p>
        </p:txBody>
      </p:sp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796D645D-C3B9-3E3D-0399-B5D36674A861}"/>
              </a:ext>
            </a:extLst>
          </p:cNvPr>
          <p:cNvSpPr/>
          <p:nvPr/>
        </p:nvSpPr>
        <p:spPr>
          <a:xfrm>
            <a:off x="6331131" y="72389"/>
            <a:ext cx="5372748" cy="2175769"/>
          </a:xfrm>
          <a:prstGeom prst="wedgeEllipseCallout">
            <a:avLst>
              <a:gd name="adj1" fmla="val -46703"/>
              <a:gd name="adj2" fmla="val 739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researching today’s weather in Hon-Atsugi, add it to today's notes and display the contents on the screen.</a:t>
            </a:r>
            <a:endParaRPr kumimoji="1" lang="ja-JP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フローチャート: 代替処理 5">
            <a:extLst>
              <a:ext uri="{FF2B5EF4-FFF2-40B4-BE49-F238E27FC236}">
                <a16:creationId xmlns:a16="http://schemas.microsoft.com/office/drawing/2014/main" id="{C77953A4-6FBB-E027-FA14-C526B6DD0338}"/>
              </a:ext>
            </a:extLst>
          </p:cNvPr>
          <p:cNvSpPr/>
          <p:nvPr/>
        </p:nvSpPr>
        <p:spPr>
          <a:xfrm>
            <a:off x="9501051" y="2321227"/>
            <a:ext cx="2612131" cy="659674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Browser Agent</a:t>
            </a:r>
            <a:endParaRPr kumimoji="1" lang="ja-JP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フローチャート: 代替処理 6">
            <a:extLst>
              <a:ext uri="{FF2B5EF4-FFF2-40B4-BE49-F238E27FC236}">
                <a16:creationId xmlns:a16="http://schemas.microsoft.com/office/drawing/2014/main" id="{E3C3C17A-42F8-8AB0-CE27-453BD6FBE88D}"/>
              </a:ext>
            </a:extLst>
          </p:cNvPr>
          <p:cNvSpPr/>
          <p:nvPr/>
        </p:nvSpPr>
        <p:spPr>
          <a:xfrm>
            <a:off x="9501051" y="3255279"/>
            <a:ext cx="2612131" cy="659674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Scheduler Agent</a:t>
            </a:r>
            <a:endParaRPr kumimoji="1" lang="ja-JP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フローチャート: 代替処理 7">
            <a:extLst>
              <a:ext uri="{FF2B5EF4-FFF2-40B4-BE49-F238E27FC236}">
                <a16:creationId xmlns:a16="http://schemas.microsoft.com/office/drawing/2014/main" id="{649ED598-7791-BF30-4D26-BC7951DEAF4C}"/>
              </a:ext>
            </a:extLst>
          </p:cNvPr>
          <p:cNvSpPr/>
          <p:nvPr/>
        </p:nvSpPr>
        <p:spPr>
          <a:xfrm>
            <a:off x="9501051" y="4189331"/>
            <a:ext cx="2612131" cy="659674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IoT Agent</a:t>
            </a:r>
            <a:endParaRPr kumimoji="1" lang="ja-JP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5F111CA6-0C21-B734-E82C-760071366B9A}"/>
              </a:ext>
            </a:extLst>
          </p:cNvPr>
          <p:cNvSpPr/>
          <p:nvPr/>
        </p:nvSpPr>
        <p:spPr>
          <a:xfrm>
            <a:off x="10616106" y="3814354"/>
            <a:ext cx="382019" cy="46839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75CD92C9-BEDF-F206-8A72-CB3CFEAF67CE}"/>
              </a:ext>
            </a:extLst>
          </p:cNvPr>
          <p:cNvSpPr/>
          <p:nvPr/>
        </p:nvSpPr>
        <p:spPr>
          <a:xfrm>
            <a:off x="10616105" y="2883892"/>
            <a:ext cx="382019" cy="46839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8002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CEE1A-9E54-4095-A0B2-E9D49EEBA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B96EDD8-DC87-9B11-FC3C-37E9B28008B1}"/>
              </a:ext>
            </a:extLst>
          </p:cNvPr>
          <p:cNvSpPr/>
          <p:nvPr/>
        </p:nvSpPr>
        <p:spPr>
          <a:xfrm rot="5400000">
            <a:off x="9888905" y="2880772"/>
            <a:ext cx="594983" cy="1364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3" name="Shape 13">
            <a:extLst>
              <a:ext uri="{FF2B5EF4-FFF2-40B4-BE49-F238E27FC236}">
                <a16:creationId xmlns:a16="http://schemas.microsoft.com/office/drawing/2014/main" id="{01D138E7-C588-0744-4C11-ECE508F13FDE}"/>
              </a:ext>
            </a:extLst>
          </p:cNvPr>
          <p:cNvSpPr/>
          <p:nvPr/>
        </p:nvSpPr>
        <p:spPr>
          <a:xfrm rot="5400000">
            <a:off x="2596224" y="1070261"/>
            <a:ext cx="306271" cy="1509534"/>
          </a:xfrm>
          <a:prstGeom prst="downArrow">
            <a:avLst/>
          </a:prstGeom>
          <a:solidFill>
            <a:srgbClr val="0070C0"/>
          </a:solidFill>
          <a:ln w="12700">
            <a:noFill/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1AED8E3-1D8F-3525-BE17-DD28C6A7EF6D}"/>
              </a:ext>
            </a:extLst>
          </p:cNvPr>
          <p:cNvSpPr/>
          <p:nvPr/>
        </p:nvSpPr>
        <p:spPr>
          <a:xfrm>
            <a:off x="5429771" y="1446553"/>
            <a:ext cx="1567543" cy="136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D890AC50-2E75-2142-881C-759A248E89E7}"/>
              </a:ext>
            </a:extLst>
          </p:cNvPr>
          <p:cNvSpPr/>
          <p:nvPr/>
        </p:nvSpPr>
        <p:spPr>
          <a:xfrm>
            <a:off x="221289" y="37967"/>
            <a:ext cx="5295411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/>
              <a:t>O</a:t>
            </a:r>
            <a:r>
              <a:rPr sz="2800" b="1" dirty="0">
                <a:latin typeface="Calibri"/>
                <a:ea typeface="Calibri"/>
                <a:cs typeface="Calibri"/>
              </a:rPr>
              <a:t>peration of the Orchestrator</a:t>
            </a:r>
            <a:endParaRPr lang="ja-JP" altLang="en-US" sz="2800" dirty="0">
              <a:latin typeface="Calibri"/>
              <a:cs typeface="Calibri"/>
            </a:endParaRPr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ADA436B6-CACF-F1A7-AA2E-165BFC989603}"/>
              </a:ext>
            </a:extLst>
          </p:cNvPr>
          <p:cNvSpPr/>
          <p:nvPr/>
        </p:nvSpPr>
        <p:spPr>
          <a:xfrm>
            <a:off x="975877" y="2267918"/>
            <a:ext cx="1828800" cy="731520"/>
          </a:xfrm>
          <a:prstGeom prst="roundRect">
            <a:avLst>
              <a:gd name="adj" fmla="val 6250"/>
            </a:avLst>
          </a:prstGeom>
          <a:solidFill>
            <a:srgbClr val="00B0F0"/>
          </a:solidFill>
          <a:ln w="12700">
            <a:noFill/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F828C8C2-3E53-BCA8-6AC8-775FCBD8910A}"/>
              </a:ext>
            </a:extLst>
          </p:cNvPr>
          <p:cNvSpPr/>
          <p:nvPr/>
        </p:nvSpPr>
        <p:spPr>
          <a:xfrm>
            <a:off x="1453741" y="2242088"/>
            <a:ext cx="834326" cy="75089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Plan</a:t>
            </a:r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50330D26-EF01-54F3-8EF2-5E1E16E7BDEE}"/>
              </a:ext>
            </a:extLst>
          </p:cNvPr>
          <p:cNvSpPr/>
          <p:nvPr/>
        </p:nvSpPr>
        <p:spPr>
          <a:xfrm>
            <a:off x="5050380" y="2216257"/>
            <a:ext cx="1828800" cy="731520"/>
          </a:xfrm>
          <a:prstGeom prst="roundRect">
            <a:avLst>
              <a:gd name="adj" fmla="val 6250"/>
            </a:avLst>
          </a:prstGeom>
          <a:solidFill>
            <a:srgbClr val="0070C0"/>
          </a:solidFill>
          <a:ln w="12700">
            <a:noFill/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88EC5462-574C-809F-D235-DC95675D54F1}"/>
              </a:ext>
            </a:extLst>
          </p:cNvPr>
          <p:cNvSpPr/>
          <p:nvPr/>
        </p:nvSpPr>
        <p:spPr>
          <a:xfrm>
            <a:off x="4908361" y="2216257"/>
            <a:ext cx="2106994" cy="7315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2400" b="1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Execute</a:t>
            </a:r>
            <a:endParaRPr lang="en-US" sz="2400" b="1" i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n-US" altLang="ja-JP" sz="2400" b="1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(Each Agents)</a:t>
            </a:r>
            <a:endParaRPr lang="ja-JP" altLang="en-US" sz="2400" b="1" i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Shape 5">
            <a:extLst>
              <a:ext uri="{FF2B5EF4-FFF2-40B4-BE49-F238E27FC236}">
                <a16:creationId xmlns:a16="http://schemas.microsoft.com/office/drawing/2014/main" id="{F3513454-5C27-7FB1-151C-EA86216521B9}"/>
              </a:ext>
            </a:extLst>
          </p:cNvPr>
          <p:cNvSpPr/>
          <p:nvPr/>
        </p:nvSpPr>
        <p:spPr>
          <a:xfrm>
            <a:off x="9208834" y="2242088"/>
            <a:ext cx="1828800" cy="731520"/>
          </a:xfrm>
          <a:prstGeom prst="roundRect">
            <a:avLst>
              <a:gd name="adj" fmla="val 6250"/>
            </a:avLst>
          </a:prstGeom>
          <a:solidFill>
            <a:srgbClr val="5661B3"/>
          </a:solidFill>
          <a:ln w="12700">
            <a:solidFill>
              <a:srgbClr val="5661B3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7E6DBE6A-37B1-984F-1B45-2931456DEFEA}"/>
              </a:ext>
            </a:extLst>
          </p:cNvPr>
          <p:cNvSpPr/>
          <p:nvPr/>
        </p:nvSpPr>
        <p:spPr>
          <a:xfrm>
            <a:off x="9641495" y="2235631"/>
            <a:ext cx="1396139" cy="73152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Review</a:t>
            </a:r>
            <a:endParaRPr lang="ja-JP" altLang="en-US" sz="2400" b="1" i="1" dirty="0">
              <a:solidFill>
                <a:schemeClr val="bg1"/>
              </a:solidFill>
              <a:latin typeface="Calibri"/>
              <a:ea typeface="メイリオ"/>
              <a:cs typeface="Calibri"/>
            </a:endParaRPr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5AF1036D-D661-BBE6-3336-54242E9E5504}"/>
              </a:ext>
            </a:extLst>
          </p:cNvPr>
          <p:cNvSpPr/>
          <p:nvPr/>
        </p:nvSpPr>
        <p:spPr>
          <a:xfrm>
            <a:off x="7001877" y="2363362"/>
            <a:ext cx="2071348" cy="488971"/>
          </a:xfrm>
          <a:prstGeom prst="rightArrow">
            <a:avLst/>
          </a:prstGeom>
          <a:solidFill>
            <a:srgbClr val="7F84C4"/>
          </a:solidFill>
          <a:ln w="12700">
            <a:solidFill>
              <a:srgbClr val="7F84C4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3" name="Shape 9">
            <a:extLst>
              <a:ext uri="{FF2B5EF4-FFF2-40B4-BE49-F238E27FC236}">
                <a16:creationId xmlns:a16="http://schemas.microsoft.com/office/drawing/2014/main" id="{42B4592D-582F-6B9D-6CB1-85CF5BCD8E0C}"/>
              </a:ext>
            </a:extLst>
          </p:cNvPr>
          <p:cNvSpPr/>
          <p:nvPr/>
        </p:nvSpPr>
        <p:spPr>
          <a:xfrm>
            <a:off x="3245822" y="969745"/>
            <a:ext cx="2856154" cy="977944"/>
          </a:xfrm>
          <a:prstGeom prst="roundRect">
            <a:avLst>
              <a:gd name="adj" fmla="val 9091"/>
            </a:avLst>
          </a:prstGeom>
          <a:solidFill>
            <a:srgbClr val="FFFFFF"/>
          </a:solidFill>
          <a:ln w="57150">
            <a:solidFill>
              <a:schemeClr val="tx1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674D87E0-6B6D-A88F-6AB1-DE5184E55CAE}"/>
              </a:ext>
            </a:extLst>
          </p:cNvPr>
          <p:cNvSpPr/>
          <p:nvPr/>
        </p:nvSpPr>
        <p:spPr>
          <a:xfrm>
            <a:off x="3384863" y="936009"/>
            <a:ext cx="2757924" cy="107225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>
                <a:latin typeface="Calibri"/>
                <a:ea typeface="Calibri"/>
                <a:cs typeface="Calibri"/>
              </a:rPr>
              <a:t>Long‑Term Memory</a:t>
            </a:r>
            <a:endParaRPr lang="ja-JP" altLang="en-US" sz="2400" b="1">
              <a:latin typeface="Calibri"/>
              <a:ea typeface="メイリオ"/>
              <a:cs typeface="Calibri"/>
            </a:endParaRPr>
          </a:p>
          <a:p>
            <a:r>
              <a:rPr sz="2400" b="1" dirty="0">
                <a:latin typeface="Calibri"/>
                <a:ea typeface="Calibri"/>
                <a:cs typeface="Calibri"/>
              </a:rPr>
              <a:t>Address &amp; Hobbies</a:t>
            </a:r>
          </a:p>
        </p:txBody>
      </p:sp>
      <p:sp>
        <p:nvSpPr>
          <p:cNvPr id="15" name="Shape 11">
            <a:extLst>
              <a:ext uri="{FF2B5EF4-FFF2-40B4-BE49-F238E27FC236}">
                <a16:creationId xmlns:a16="http://schemas.microsoft.com/office/drawing/2014/main" id="{7A3E2AC8-865D-D925-E430-63B987F02A66}"/>
              </a:ext>
            </a:extLst>
          </p:cNvPr>
          <p:cNvSpPr/>
          <p:nvPr/>
        </p:nvSpPr>
        <p:spPr>
          <a:xfrm>
            <a:off x="6407913" y="978759"/>
            <a:ext cx="3051650" cy="987351"/>
          </a:xfrm>
          <a:prstGeom prst="roundRect">
            <a:avLst>
              <a:gd name="adj" fmla="val 9091"/>
            </a:avLst>
          </a:prstGeom>
          <a:solidFill>
            <a:srgbClr val="FFFFFF"/>
          </a:solidFill>
          <a:ln w="57150">
            <a:solidFill>
              <a:schemeClr val="tx1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8F75F0EA-17B1-9562-D8CB-25E69193C548}"/>
              </a:ext>
            </a:extLst>
          </p:cNvPr>
          <p:cNvSpPr/>
          <p:nvPr/>
        </p:nvSpPr>
        <p:spPr>
          <a:xfrm>
            <a:off x="6467570" y="1181425"/>
            <a:ext cx="3197040" cy="63852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/>
              <a:t>Short‑Term Memory</a:t>
            </a:r>
            <a:endParaRPr lang="ja-JP" altLang="en-US" sz="2400" b="1">
              <a:ea typeface="メイリオ"/>
            </a:endParaRPr>
          </a:p>
          <a:p>
            <a:r>
              <a:rPr sz="2400" b="1" dirty="0"/>
              <a:t>Recent Context</a:t>
            </a: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DD12B861-7ECC-04B0-4124-08BEB264DAC7}"/>
              </a:ext>
            </a:extLst>
          </p:cNvPr>
          <p:cNvSpPr/>
          <p:nvPr/>
        </p:nvSpPr>
        <p:spPr>
          <a:xfrm>
            <a:off x="536668" y="3887181"/>
            <a:ext cx="11188563" cy="29724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altLang="ja-JP" sz="2800" b="1" dirty="0">
                <a:latin typeface="Calibri"/>
                <a:ea typeface="+mn-lt"/>
                <a:cs typeface="+mn-lt"/>
              </a:rPr>
              <a:t>Personalized</a:t>
            </a:r>
            <a:r>
              <a:rPr lang="ja-JP" altLang="en-US" sz="2800" b="1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b="1" dirty="0">
                <a:latin typeface="Calibri"/>
                <a:ea typeface="+mn-lt"/>
                <a:cs typeface="+mn-lt"/>
              </a:rPr>
              <a:t>memory: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Long-term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+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S</a:t>
            </a:r>
            <a:r>
              <a:rPr lang="en-US" altLang="ja-JP" sz="2800" dirty="0" err="1">
                <a:latin typeface="Calibri"/>
                <a:ea typeface="+mn-lt"/>
                <a:cs typeface="+mn-lt"/>
              </a:rPr>
              <a:t>hort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-term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context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for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intent</a:t>
            </a:r>
            <a:endParaRPr lang="en-US" altLang="ja-JP" sz="28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altLang="ja-JP" sz="2800" dirty="0">
              <a:latin typeface="Calibri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2800" b="1" dirty="0">
                <a:latin typeface="Calibri"/>
                <a:ea typeface="+mn-lt"/>
                <a:cs typeface="+mn-lt"/>
              </a:rPr>
              <a:t>Agent</a:t>
            </a:r>
            <a:r>
              <a:rPr lang="ja-JP" altLang="en-US" sz="2800" b="1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b="1" dirty="0">
                <a:latin typeface="Calibri"/>
                <a:ea typeface="+mn-lt"/>
                <a:cs typeface="+mn-lt"/>
              </a:rPr>
              <a:t>execution: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Call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&amp;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supervise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specialized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agents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via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MCP</a:t>
            </a:r>
            <a:endParaRPr lang="en-US" altLang="ja-JP" sz="28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altLang="ja-JP" sz="2800" dirty="0">
              <a:latin typeface="Calibri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2800" b="1" dirty="0">
                <a:latin typeface="Calibri"/>
                <a:ea typeface="+mn-lt"/>
                <a:cs typeface="+mn-lt"/>
              </a:rPr>
              <a:t>Review</a:t>
            </a:r>
            <a:r>
              <a:rPr lang="ja-JP" altLang="en-US" sz="2800" b="1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b="1" dirty="0">
                <a:latin typeface="Calibri"/>
                <a:ea typeface="+mn-lt"/>
                <a:cs typeface="+mn-lt"/>
              </a:rPr>
              <a:t>loop: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Validate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results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and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retry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when</a:t>
            </a:r>
            <a:r>
              <a:rPr lang="ja-JP" altLang="en-US" sz="28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800" dirty="0">
                <a:latin typeface="Calibri"/>
                <a:ea typeface="+mn-lt"/>
                <a:cs typeface="+mn-lt"/>
              </a:rPr>
              <a:t>needed</a:t>
            </a:r>
            <a:endParaRPr sz="2800" dirty="0">
              <a:latin typeface="Calibri"/>
              <a:ea typeface="Calibri"/>
              <a:cs typeface="Calibri"/>
            </a:endParaRPr>
          </a:p>
          <a:p>
            <a:endParaRPr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18" name="Shape 11">
            <a:extLst>
              <a:ext uri="{FF2B5EF4-FFF2-40B4-BE49-F238E27FC236}">
                <a16:creationId xmlns:a16="http://schemas.microsoft.com/office/drawing/2014/main" id="{004AF65F-F025-383B-5EE8-53D6BF10BA8E}"/>
              </a:ext>
            </a:extLst>
          </p:cNvPr>
          <p:cNvSpPr/>
          <p:nvPr/>
        </p:nvSpPr>
        <p:spPr>
          <a:xfrm>
            <a:off x="1034470" y="862331"/>
            <a:ext cx="1572856" cy="712148"/>
          </a:xfrm>
          <a:prstGeom prst="roundRect">
            <a:avLst>
              <a:gd name="adj" fmla="val 9091"/>
            </a:avLst>
          </a:prstGeom>
          <a:solidFill>
            <a:srgbClr val="FFFFFF"/>
          </a:solidFill>
          <a:ln w="57150">
            <a:solidFill>
              <a:schemeClr val="tx1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5F4E3101-B0D4-803E-161F-C4855C7690E8}"/>
              </a:ext>
            </a:extLst>
          </p:cNvPr>
          <p:cNvSpPr/>
          <p:nvPr/>
        </p:nvSpPr>
        <p:spPr>
          <a:xfrm>
            <a:off x="1032809" y="864888"/>
            <a:ext cx="1550346" cy="69770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>
                <a:latin typeface="Calibri"/>
                <a:ea typeface="Calibri"/>
                <a:cs typeface="Calibri"/>
              </a:rPr>
              <a:t>User Input</a:t>
            </a:r>
            <a:endParaRPr lang="ja-JP" altLang="en-US" sz="2400" b="1">
              <a:latin typeface="Calibri"/>
              <a:ea typeface="Calibri"/>
              <a:cs typeface="Calibri"/>
            </a:endParaRPr>
          </a:p>
        </p:txBody>
      </p:sp>
      <p:sp>
        <p:nvSpPr>
          <p:cNvPr id="20" name="Shape 11">
            <a:extLst>
              <a:ext uri="{FF2B5EF4-FFF2-40B4-BE49-F238E27FC236}">
                <a16:creationId xmlns:a16="http://schemas.microsoft.com/office/drawing/2014/main" id="{2728CB4F-7975-D1FC-FFE4-E27EC37E9720}"/>
              </a:ext>
            </a:extLst>
          </p:cNvPr>
          <p:cNvSpPr/>
          <p:nvPr/>
        </p:nvSpPr>
        <p:spPr>
          <a:xfrm>
            <a:off x="9754750" y="801404"/>
            <a:ext cx="881892" cy="725063"/>
          </a:xfrm>
          <a:prstGeom prst="roundRect">
            <a:avLst>
              <a:gd name="adj" fmla="val 9091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1" name="Text 12">
            <a:extLst>
              <a:ext uri="{FF2B5EF4-FFF2-40B4-BE49-F238E27FC236}">
                <a16:creationId xmlns:a16="http://schemas.microsoft.com/office/drawing/2014/main" id="{C9271DD5-2E36-9982-309D-1CACDA7CB7FF}"/>
              </a:ext>
            </a:extLst>
          </p:cNvPr>
          <p:cNvSpPr/>
          <p:nvPr/>
        </p:nvSpPr>
        <p:spPr>
          <a:xfrm>
            <a:off x="9839928" y="799713"/>
            <a:ext cx="715105" cy="72132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/>
              <a:t>End</a:t>
            </a:r>
            <a:endParaRPr lang="ja-JP" altLang="en-US" sz="2400" b="1">
              <a:ea typeface="メイリオ"/>
            </a:endParaRPr>
          </a:p>
        </p:txBody>
      </p:sp>
      <p:sp>
        <p:nvSpPr>
          <p:cNvPr id="22" name="Shape 13">
            <a:extLst>
              <a:ext uri="{FF2B5EF4-FFF2-40B4-BE49-F238E27FC236}">
                <a16:creationId xmlns:a16="http://schemas.microsoft.com/office/drawing/2014/main" id="{5A6DCC38-ED2E-F997-A4C2-E57378E005CF}"/>
              </a:ext>
            </a:extLst>
          </p:cNvPr>
          <p:cNvSpPr/>
          <p:nvPr/>
        </p:nvSpPr>
        <p:spPr>
          <a:xfrm rot="10800000">
            <a:off x="9915808" y="1572201"/>
            <a:ext cx="492346" cy="586971"/>
          </a:xfrm>
          <a:prstGeom prst="downArrow">
            <a:avLst/>
          </a:prstGeom>
          <a:solidFill>
            <a:srgbClr val="7F84C4"/>
          </a:solidFill>
          <a:ln w="12700">
            <a:solidFill>
              <a:srgbClr val="7F84C4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4" name="Shape 13">
            <a:extLst>
              <a:ext uri="{FF2B5EF4-FFF2-40B4-BE49-F238E27FC236}">
                <a16:creationId xmlns:a16="http://schemas.microsoft.com/office/drawing/2014/main" id="{3ECE9A16-0572-9116-80CB-2173A21ADD50}"/>
              </a:ext>
            </a:extLst>
          </p:cNvPr>
          <p:cNvSpPr/>
          <p:nvPr/>
        </p:nvSpPr>
        <p:spPr>
          <a:xfrm>
            <a:off x="1579527" y="1650906"/>
            <a:ext cx="492346" cy="586971"/>
          </a:xfrm>
          <a:prstGeom prst="downArrow">
            <a:avLst/>
          </a:prstGeom>
          <a:solidFill>
            <a:srgbClr val="0070C0"/>
          </a:solidFill>
          <a:ln w="12700">
            <a:noFill/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C591B64-6641-8713-EE4C-F023B0C869B2}"/>
              </a:ext>
            </a:extLst>
          </p:cNvPr>
          <p:cNvSpPr/>
          <p:nvPr/>
        </p:nvSpPr>
        <p:spPr>
          <a:xfrm>
            <a:off x="1805291" y="3222977"/>
            <a:ext cx="8446900" cy="16151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26" name="Shape 13">
            <a:extLst>
              <a:ext uri="{FF2B5EF4-FFF2-40B4-BE49-F238E27FC236}">
                <a16:creationId xmlns:a16="http://schemas.microsoft.com/office/drawing/2014/main" id="{73D90C6D-E6F0-555F-4372-5AA7F8E6E234}"/>
              </a:ext>
            </a:extLst>
          </p:cNvPr>
          <p:cNvSpPr/>
          <p:nvPr/>
        </p:nvSpPr>
        <p:spPr>
          <a:xfrm rot="10800000">
            <a:off x="1693592" y="2999564"/>
            <a:ext cx="254610" cy="384926"/>
          </a:xfrm>
          <a:prstGeom prst="downArrow">
            <a:avLst/>
          </a:prstGeom>
          <a:solidFill>
            <a:srgbClr val="0070C0"/>
          </a:solidFill>
          <a:ln w="12700">
            <a:noFill/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8" name="Shape 8">
            <a:extLst>
              <a:ext uri="{FF2B5EF4-FFF2-40B4-BE49-F238E27FC236}">
                <a16:creationId xmlns:a16="http://schemas.microsoft.com/office/drawing/2014/main" id="{A325A7D3-3CFC-2CF7-B706-44A5DE32F545}"/>
              </a:ext>
            </a:extLst>
          </p:cNvPr>
          <p:cNvSpPr/>
          <p:nvPr/>
        </p:nvSpPr>
        <p:spPr>
          <a:xfrm>
            <a:off x="2868995" y="2363361"/>
            <a:ext cx="2071348" cy="488971"/>
          </a:xfrm>
          <a:prstGeom prst="rightArrow">
            <a:avLst/>
          </a:prstGeom>
          <a:solidFill>
            <a:srgbClr val="7F84C4"/>
          </a:solidFill>
          <a:ln w="12700">
            <a:solidFill>
              <a:srgbClr val="7F84C4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9" name="テキスト ボックス 2">
            <a:extLst>
              <a:ext uri="{FF2B5EF4-FFF2-40B4-BE49-F238E27FC236}">
                <a16:creationId xmlns:a16="http://schemas.microsoft.com/office/drawing/2014/main" id="{126B3EEE-4446-D4DC-7291-EA8F013F9527}"/>
              </a:ext>
            </a:extLst>
          </p:cNvPr>
          <p:cNvSpPr txBox="1"/>
          <p:nvPr/>
        </p:nvSpPr>
        <p:spPr>
          <a:xfrm>
            <a:off x="11577856" y="-680"/>
            <a:ext cx="61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514505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4E00A60-285A-0DB4-41C9-1E1AD6F75869}"/>
              </a:ext>
            </a:extLst>
          </p:cNvPr>
          <p:cNvSpPr/>
          <p:nvPr/>
        </p:nvSpPr>
        <p:spPr>
          <a:xfrm>
            <a:off x="457200" y="274320"/>
            <a:ext cx="822960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>
                <a:latin typeface="Calibri"/>
                <a:ea typeface="Calibri"/>
                <a:cs typeface="Calibri"/>
              </a:rPr>
              <a:t>Background and Objectives</a:t>
            </a: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EFF697A-2640-3355-D43A-85BA6D8FE3AE}"/>
              </a:ext>
            </a:extLst>
          </p:cNvPr>
          <p:cNvSpPr/>
          <p:nvPr/>
        </p:nvSpPr>
        <p:spPr>
          <a:xfrm>
            <a:off x="528544" y="1270216"/>
            <a:ext cx="4739456" cy="437567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 dirty="0">
                <a:latin typeface="Calibri"/>
                <a:ea typeface="Calibri"/>
                <a:cs typeface="Calibri"/>
              </a:rPr>
              <a:t>Current Challenges</a:t>
            </a:r>
            <a:endParaRPr lang="ja-JP" altLang="en-US" sz="2400" b="1" dirty="0">
              <a:latin typeface="Calibri"/>
              <a:ea typeface="メイリオ"/>
              <a:cs typeface="Calibri"/>
            </a:endParaRPr>
          </a:p>
          <a:p>
            <a:endParaRPr sz="2400" dirty="0">
              <a:latin typeface="Calibri"/>
              <a:ea typeface="Calibri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• Smart homes and web services are diverse, but integration is inadequate</a:t>
            </a:r>
          </a:p>
          <a:p>
            <a:endParaRPr lang="ja-JP" sz="2400" dirty="0">
              <a:latin typeface="Calibri"/>
              <a:ea typeface="Calibri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• Existing generative AI</a:t>
            </a:r>
            <a:r>
              <a:rPr lang="ja-JP" altLang="en-US" sz="2400" dirty="0">
                <a:latin typeface="Calibri"/>
                <a:ea typeface="Calibri"/>
                <a:cs typeface="Calibri"/>
              </a:rPr>
              <a:t> </a:t>
            </a:r>
            <a:r>
              <a:rPr lang="en-US" altLang="ja-JP" sz="2400" dirty="0">
                <a:latin typeface="Calibri"/>
                <a:ea typeface="Calibri"/>
                <a:cs typeface="Calibri"/>
              </a:rPr>
              <a:t>Agent</a:t>
            </a:r>
            <a:r>
              <a:rPr sz="2400" dirty="0">
                <a:latin typeface="Calibri"/>
                <a:ea typeface="Calibri"/>
                <a:cs typeface="Calibri"/>
              </a:rPr>
              <a:t> cannot retain long‑term preferences or context and is weak at interpreting ambiguous instructions</a:t>
            </a: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F2C700A8-8B26-14BC-8184-EFC819735DEA}"/>
              </a:ext>
            </a:extLst>
          </p:cNvPr>
          <p:cNvSpPr/>
          <p:nvPr/>
        </p:nvSpPr>
        <p:spPr>
          <a:xfrm>
            <a:off x="5541287" y="551113"/>
            <a:ext cx="4731010" cy="489275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 dirty="0">
                <a:latin typeface="Calibri"/>
                <a:ea typeface="Calibri"/>
                <a:cs typeface="Calibri"/>
              </a:rPr>
              <a:t>Research Objectives</a:t>
            </a:r>
            <a:endParaRPr lang="ja-JP" altLang="en-US" sz="2400" b="1" dirty="0">
              <a:latin typeface="Calibri"/>
              <a:ea typeface="メイリオ"/>
              <a:cs typeface="Calibri"/>
            </a:endParaRPr>
          </a:p>
          <a:p>
            <a:endParaRPr sz="2400" dirty="0">
              <a:latin typeface="Calibri"/>
              <a:ea typeface="Calibri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• Integrate agents that understand personal context to automate tasks</a:t>
            </a:r>
          </a:p>
          <a:p>
            <a:endParaRPr lang="ja-JP" sz="2400" dirty="0">
              <a:latin typeface="Calibri"/>
              <a:ea typeface="Calibri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• Infer user intentions from ambiguous instructions to provide optimal support</a:t>
            </a:r>
          </a:p>
        </p:txBody>
      </p:sp>
      <p:sp>
        <p:nvSpPr>
          <p:cNvPr id="5" name="テキスト ボックス 2">
            <a:extLst>
              <a:ext uri="{FF2B5EF4-FFF2-40B4-BE49-F238E27FC236}">
                <a16:creationId xmlns:a16="http://schemas.microsoft.com/office/drawing/2014/main" id="{15005EEE-C2FE-1A85-6C95-8F7C7893DD41}"/>
              </a:ext>
            </a:extLst>
          </p:cNvPr>
          <p:cNvSpPr txBox="1"/>
          <p:nvPr/>
        </p:nvSpPr>
        <p:spPr>
          <a:xfrm>
            <a:off x="11838539" y="-680"/>
            <a:ext cx="35363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49241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FC844-207C-E14B-ED47-A6BD94703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73C57ADF-79E7-0B61-4181-A0C786CBCB5C}"/>
              </a:ext>
            </a:extLst>
          </p:cNvPr>
          <p:cNvSpPr/>
          <p:nvPr/>
        </p:nvSpPr>
        <p:spPr>
          <a:xfrm>
            <a:off x="778604" y="604941"/>
            <a:ext cx="10439585" cy="572435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 dirty="0">
                <a:latin typeface="Calibri"/>
                <a:ea typeface="Calibri"/>
                <a:cs typeface="Calibri"/>
              </a:rPr>
              <a:t>Evaluation Scenarios (10 cases)</a:t>
            </a:r>
            <a:endParaRPr lang="ja-JP" altLang="en-US" sz="2400" b="1" dirty="0">
              <a:latin typeface="Calibri"/>
              <a:ea typeface="メイリオ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Prepared 10 scenarios that require collaboration across multiple agents, such as </a:t>
            </a:r>
            <a:r>
              <a:rPr sz="2800" b="1" dirty="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Ambiguous instruction</a:t>
            </a:r>
            <a:r>
              <a:rPr sz="2800" dirty="0">
                <a:latin typeface="Calibri"/>
                <a:ea typeface="Calibri"/>
                <a:cs typeface="Calibri"/>
              </a:rPr>
              <a:t> → </a:t>
            </a:r>
            <a:r>
              <a:rPr sz="28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Web search</a:t>
            </a:r>
            <a:r>
              <a:rPr sz="2800" dirty="0">
                <a:latin typeface="Calibri"/>
                <a:ea typeface="Calibri"/>
                <a:cs typeface="Calibri"/>
              </a:rPr>
              <a:t> → </a:t>
            </a:r>
            <a:r>
              <a:rPr lang="af-ZA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</a:rPr>
              <a:t>Lifestyle</a:t>
            </a:r>
            <a:r>
              <a:rPr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</a:rPr>
              <a:t> support response </a:t>
            </a:r>
            <a:endParaRPr lang="ja-JP" sz="2800" b="1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sz="2800" dirty="0">
                <a:latin typeface="Calibri"/>
                <a:ea typeface="Calibri"/>
                <a:cs typeface="Calibri"/>
              </a:rPr>
              <a:t>→ </a:t>
            </a:r>
            <a:r>
              <a:rPr lang="af-ZA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</a:rPr>
              <a:t>Schedule</a:t>
            </a:r>
            <a:r>
              <a:rPr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</a:rPr>
              <a:t> registration</a:t>
            </a:r>
            <a:r>
              <a:rPr sz="2800" dirty="0">
                <a:latin typeface="Calibri"/>
                <a:ea typeface="Calibri"/>
                <a:cs typeface="Calibri"/>
              </a:rPr>
              <a:t> → </a:t>
            </a:r>
            <a:r>
              <a:rPr sz="2800" b="1" dirty="0">
                <a:solidFill>
                  <a:schemeClr val="accent1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IoT notification</a:t>
            </a:r>
            <a:r>
              <a:rPr lang="en-US" sz="2800" dirty="0">
                <a:latin typeface="Calibri"/>
                <a:ea typeface="Calibri"/>
                <a:cs typeface="Calibri"/>
              </a:rPr>
              <a:t>.</a:t>
            </a:r>
            <a:endParaRPr sz="2800" dirty="0"/>
          </a:p>
          <a:p>
            <a:endParaRPr sz="2400" dirty="0">
              <a:latin typeface="Calibri"/>
              <a:ea typeface="Calibri"/>
              <a:cs typeface="Calibri"/>
            </a:endParaRPr>
          </a:p>
          <a:p>
            <a:r>
              <a:rPr lang="af-ZA" sz="2400" b="1" dirty="0" err="1">
                <a:latin typeface="Calibri"/>
                <a:ea typeface="Calibri"/>
                <a:cs typeface="Calibri"/>
              </a:rPr>
              <a:t>Task</a:t>
            </a:r>
            <a:r>
              <a:rPr lang="af-ZA" sz="2400" b="1" dirty="0">
                <a:latin typeface="Calibri"/>
                <a:ea typeface="Calibri"/>
                <a:cs typeface="Calibri"/>
              </a:rPr>
              <a:t> </a:t>
            </a:r>
            <a:r>
              <a:rPr lang="af-ZA" sz="2400" b="1" dirty="0" err="1">
                <a:latin typeface="Calibri"/>
                <a:ea typeface="Calibri"/>
                <a:cs typeface="Calibri"/>
              </a:rPr>
              <a:t>example</a:t>
            </a:r>
            <a:r>
              <a:rPr sz="2400" b="1" dirty="0">
                <a:latin typeface="Calibri"/>
                <a:ea typeface="Calibri"/>
                <a:cs typeface="Calibri"/>
              </a:rPr>
              <a:t>:</a:t>
            </a: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"</a:t>
            </a:r>
            <a:r>
              <a:rPr sz="2400" dirty="0">
                <a:latin typeface="Calibri"/>
                <a:ea typeface="Calibri"/>
                <a:cs typeface="Calibri"/>
              </a:rPr>
              <a:t>I wonder if there's a shop nearby that has my favorite food. If there is, add it to today's notes and then display the store's name on the display</a:t>
            </a:r>
            <a:r>
              <a:rPr lang="en-US" sz="2400" dirty="0">
                <a:latin typeface="Calibri"/>
                <a:ea typeface="Calibri"/>
                <a:cs typeface="Calibri"/>
              </a:rPr>
              <a:t>."</a:t>
            </a:r>
            <a:endParaRPr sz="2400" dirty="0">
              <a:latin typeface="Calibri"/>
              <a:ea typeface="Calibri"/>
              <a:cs typeface="Calibri"/>
            </a:endParaRPr>
          </a:p>
          <a:p>
            <a:endParaRPr sz="2400" dirty="0">
              <a:latin typeface="Calibri"/>
              <a:ea typeface="Calibri"/>
              <a:cs typeface="Calibri"/>
            </a:endParaRPr>
          </a:p>
          <a:p>
            <a:r>
              <a:rPr sz="2400" b="1" dirty="0">
                <a:latin typeface="Calibri"/>
                <a:ea typeface="Calibri"/>
                <a:cs typeface="Calibri"/>
              </a:rPr>
              <a:t>• Criterion 1: </a:t>
            </a:r>
            <a:r>
              <a:rPr sz="2400" dirty="0">
                <a:latin typeface="Calibri"/>
                <a:ea typeface="Calibri"/>
                <a:cs typeface="Calibri"/>
              </a:rPr>
              <a:t>Whether a search related to the user's preference (favorite food) was performed.</a:t>
            </a:r>
          </a:p>
          <a:p>
            <a:r>
              <a:rPr sz="2400" b="1" dirty="0">
                <a:latin typeface="Calibri"/>
                <a:ea typeface="Calibri"/>
                <a:cs typeface="Calibri"/>
              </a:rPr>
              <a:t>• Criterion 2: </a:t>
            </a:r>
            <a:r>
              <a:rPr sz="2400" dirty="0">
                <a:latin typeface="Calibri"/>
                <a:ea typeface="Calibri"/>
                <a:cs typeface="Calibri"/>
              </a:rPr>
              <a:t>Whether it was recorded in the notes.</a:t>
            </a:r>
          </a:p>
          <a:p>
            <a:r>
              <a:rPr sz="2400" b="1" dirty="0">
                <a:latin typeface="Calibri"/>
                <a:ea typeface="Calibri"/>
                <a:cs typeface="Calibri"/>
              </a:rPr>
              <a:t>• Criterion 3: </a:t>
            </a:r>
            <a:r>
              <a:rPr sz="2400" dirty="0">
                <a:latin typeface="Calibri"/>
                <a:ea typeface="Calibri"/>
                <a:cs typeface="Calibri"/>
              </a:rPr>
              <a:t>Whether the store's name could be displayed on the display.</a:t>
            </a: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AD99334A-7FD3-1714-C8C7-F4859712FFFC}"/>
              </a:ext>
            </a:extLst>
          </p:cNvPr>
          <p:cNvSpPr/>
          <p:nvPr/>
        </p:nvSpPr>
        <p:spPr>
          <a:xfrm>
            <a:off x="326570" y="57382"/>
            <a:ext cx="7330751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Evaluation Design</a:t>
            </a:r>
          </a:p>
        </p:txBody>
      </p:sp>
      <p:sp>
        <p:nvSpPr>
          <p:cNvPr id="5" name="テキスト ボックス 2">
            <a:extLst>
              <a:ext uri="{FF2B5EF4-FFF2-40B4-BE49-F238E27FC236}">
                <a16:creationId xmlns:a16="http://schemas.microsoft.com/office/drawing/2014/main" id="{5D852128-9093-B862-BD59-A9332AF6648D}"/>
              </a:ext>
            </a:extLst>
          </p:cNvPr>
          <p:cNvSpPr txBox="1"/>
          <p:nvPr/>
        </p:nvSpPr>
        <p:spPr>
          <a:xfrm>
            <a:off x="11577856" y="-680"/>
            <a:ext cx="61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610835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AF58F-281B-2ADA-BC14-043B48C61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977FC44-2782-1966-55D2-608B8AC53D63}"/>
              </a:ext>
            </a:extLst>
          </p:cNvPr>
          <p:cNvSpPr/>
          <p:nvPr/>
        </p:nvSpPr>
        <p:spPr>
          <a:xfrm>
            <a:off x="7890710" y="1273342"/>
            <a:ext cx="4261184" cy="478255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E65D2672-C3A3-8B0B-4078-EBC831B58E12}"/>
              </a:ext>
            </a:extLst>
          </p:cNvPr>
          <p:cNvSpPr/>
          <p:nvPr/>
        </p:nvSpPr>
        <p:spPr>
          <a:xfrm>
            <a:off x="7887820" y="1544680"/>
            <a:ext cx="4426249" cy="424172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>
                <a:latin typeface="Calibri"/>
                <a:ea typeface="Calibri"/>
                <a:cs typeface="Calibri"/>
              </a:rPr>
              <a:t>Baseline (without memory</a:t>
            </a:r>
            <a:r>
              <a:rPr lang="en-US" sz="2400" b="1" dirty="0">
                <a:latin typeface="Calibri"/>
                <a:ea typeface="Calibri"/>
                <a:cs typeface="Calibri"/>
              </a:rPr>
              <a:t>)</a:t>
            </a:r>
            <a:endParaRPr lang="ja-JP" sz="2400" b="1">
              <a:latin typeface="Calibri"/>
              <a:ea typeface="Calibri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A state that retains no personal information</a:t>
            </a:r>
            <a:endParaRPr dirty="0"/>
          </a:p>
          <a:p>
            <a:endParaRPr lang="ja-JP" sz="2400" dirty="0">
              <a:latin typeface="Calibri"/>
              <a:ea typeface="Calibri"/>
              <a:cs typeface="Calibri"/>
            </a:endParaRPr>
          </a:p>
          <a:p>
            <a:endParaRPr lang="ja-JP" altLang="en-US" sz="2400" dirty="0">
              <a:latin typeface="Calibri"/>
              <a:ea typeface="Calibri"/>
              <a:cs typeface="Calibri"/>
            </a:endParaRPr>
          </a:p>
          <a:p>
            <a:r>
              <a:rPr sz="2400" b="1">
                <a:latin typeface="Calibri"/>
                <a:ea typeface="Calibri"/>
                <a:cs typeface="Calibri"/>
              </a:rPr>
              <a:t>With memory (fictitious data for evaluation</a:t>
            </a:r>
            <a:r>
              <a:rPr lang="en-US" sz="2400" b="1" dirty="0">
                <a:latin typeface="Calibri"/>
                <a:ea typeface="Calibri"/>
                <a:cs typeface="Calibri"/>
              </a:rPr>
              <a:t>)</a:t>
            </a:r>
            <a:endParaRPr lang="ja-JP" sz="2400" b="1" dirty="0">
              <a:latin typeface="Calibri"/>
              <a:ea typeface="Calibri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A state that behaves according to personal data such as address, hobbies and health condition</a:t>
            </a:r>
            <a:endParaRPr dirty="0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5DF2D4E8-8773-A987-73D8-BA469A35D456}"/>
              </a:ext>
            </a:extLst>
          </p:cNvPr>
          <p:cNvSpPr/>
          <p:nvPr/>
        </p:nvSpPr>
        <p:spPr>
          <a:xfrm>
            <a:off x="357673" y="150689"/>
            <a:ext cx="7330751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Evaluation Metrics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CE0BB3D-B272-925A-CA3F-4BB97DBF6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" y="1174165"/>
            <a:ext cx="7738262" cy="5108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8BB1521D-5FE5-E0CC-A1D4-6941116D696A}"/>
              </a:ext>
            </a:extLst>
          </p:cNvPr>
          <p:cNvSpPr txBox="1"/>
          <p:nvPr/>
        </p:nvSpPr>
        <p:spPr>
          <a:xfrm>
            <a:off x="11577856" y="-680"/>
            <a:ext cx="61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869695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4CD6D-E80D-E677-69B7-3D6E0D74F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C8745B05-BFC0-F87C-16F3-11B8264FE711}"/>
              </a:ext>
            </a:extLst>
          </p:cNvPr>
          <p:cNvSpPr/>
          <p:nvPr/>
        </p:nvSpPr>
        <p:spPr>
          <a:xfrm>
            <a:off x="751742" y="508225"/>
            <a:ext cx="10164200" cy="265478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 dirty="0">
                <a:latin typeface="Calibri"/>
                <a:ea typeface="Calibri"/>
                <a:cs typeface="Calibri"/>
              </a:rPr>
              <a:t>Achievement Degree + Question Penalty</a:t>
            </a:r>
            <a:endParaRPr lang="ja-JP" sz="2400" b="1" dirty="0">
              <a:latin typeface="Calibri"/>
              <a:ea typeface="メイリオ" panose="020B0604030504040204" pitchFamily="34" charset="-128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Set multiple sub‑goals (criteria) for each scenario and determine success (○) or failure (×) for each criterion</a:t>
            </a:r>
          </a:p>
          <a:p>
            <a:endParaRPr sz="2400" dirty="0">
              <a:latin typeface="Calibri"/>
              <a:ea typeface="Calibri"/>
              <a:cs typeface="Calibri"/>
            </a:endParaRPr>
          </a:p>
          <a:p>
            <a:r>
              <a:rPr sz="2400" b="1" dirty="0">
                <a:latin typeface="Calibri"/>
                <a:ea typeface="Calibri"/>
                <a:cs typeface="Calibri"/>
              </a:rPr>
              <a:t>Score</a:t>
            </a:r>
          </a:p>
          <a:p>
            <a:r>
              <a:rPr sz="2400" dirty="0">
                <a:latin typeface="Calibri"/>
                <a:ea typeface="Calibri"/>
                <a:cs typeface="Calibri"/>
              </a:rPr>
              <a:t>G = number of successes, Q = number of questions asked (times additional information is requested from the user)</a:t>
            </a:r>
          </a:p>
          <a:p>
            <a:r>
              <a:rPr sz="2400" dirty="0">
                <a:latin typeface="Calibri"/>
                <a:ea typeface="Calibri"/>
                <a:cs typeface="Calibri"/>
              </a:rPr>
              <a:t>Score = max(0, G − Q) (user burden, i.e., questions, is treated as a deduction)</a:t>
            </a:r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CB7A3673-0290-B5E5-46E2-AA1914F3BC80}"/>
              </a:ext>
            </a:extLst>
          </p:cNvPr>
          <p:cNvSpPr/>
          <p:nvPr/>
        </p:nvSpPr>
        <p:spPr>
          <a:xfrm>
            <a:off x="0" y="-87655"/>
            <a:ext cx="7330751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Calibri"/>
                <a:ea typeface="+mn-lt"/>
                <a:cs typeface="+mn-lt"/>
              </a:rPr>
              <a:t>Experimental Conditions</a:t>
            </a:r>
            <a:endParaRPr lang="ja-JP" altLang="en-US" b="1" dirty="0">
              <a:latin typeface="Calibri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BFDF6EB-204D-51A0-039A-F2026467CA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7" t="15285" r="3388" b="9807"/>
          <a:stretch>
            <a:fillRect/>
          </a:stretch>
        </p:blipFill>
        <p:spPr>
          <a:xfrm>
            <a:off x="1731652" y="3320263"/>
            <a:ext cx="7996185" cy="3537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テキスト ボックス 2">
            <a:extLst>
              <a:ext uri="{FF2B5EF4-FFF2-40B4-BE49-F238E27FC236}">
                <a16:creationId xmlns:a16="http://schemas.microsoft.com/office/drawing/2014/main" id="{E3B05DFB-EF51-9FC5-86C1-A985664D1639}"/>
              </a:ext>
            </a:extLst>
          </p:cNvPr>
          <p:cNvSpPr txBox="1"/>
          <p:nvPr/>
        </p:nvSpPr>
        <p:spPr>
          <a:xfrm>
            <a:off x="11577856" y="-680"/>
            <a:ext cx="61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489927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5B0B7-6019-147C-46C7-83582DBF7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2">
            <a:extLst>
              <a:ext uri="{FF2B5EF4-FFF2-40B4-BE49-F238E27FC236}">
                <a16:creationId xmlns:a16="http://schemas.microsoft.com/office/drawing/2014/main" id="{0FB83F06-18E5-99A9-DAB2-456EABCF4485}"/>
              </a:ext>
            </a:extLst>
          </p:cNvPr>
          <p:cNvSpPr txBox="1"/>
          <p:nvPr/>
        </p:nvSpPr>
        <p:spPr>
          <a:xfrm>
            <a:off x="220825" y="185575"/>
            <a:ext cx="790107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Evaluation Results Without and With Memory</a:t>
            </a:r>
          </a:p>
        </p:txBody>
      </p:sp>
      <p:sp>
        <p:nvSpPr>
          <p:cNvPr id="4" name="テキスト ボックス 2">
            <a:extLst>
              <a:ext uri="{FF2B5EF4-FFF2-40B4-BE49-F238E27FC236}">
                <a16:creationId xmlns:a16="http://schemas.microsoft.com/office/drawing/2014/main" id="{31B4A64F-B998-0FB8-4B4D-BEA18E77E1F3}"/>
              </a:ext>
            </a:extLst>
          </p:cNvPr>
          <p:cNvSpPr txBox="1"/>
          <p:nvPr/>
        </p:nvSpPr>
        <p:spPr>
          <a:xfrm>
            <a:off x="11577856" y="-680"/>
            <a:ext cx="61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22</a:t>
            </a:r>
          </a:p>
        </p:txBody>
      </p:sp>
      <p:pic>
        <p:nvPicPr>
          <p:cNvPr id="3" name="図 2" descr="テーブル&#10;&#10;AI 生成コンテンツは間違っている可能性があります。">
            <a:extLst>
              <a:ext uri="{FF2B5EF4-FFF2-40B4-BE49-F238E27FC236}">
                <a16:creationId xmlns:a16="http://schemas.microsoft.com/office/drawing/2014/main" id="{649B4443-DAAA-AEC5-8D2D-EAD14B7E1F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2" t="17279" r="3001" b="25827"/>
          <a:stretch>
            <a:fillRect/>
          </a:stretch>
        </p:blipFill>
        <p:spPr>
          <a:xfrm>
            <a:off x="140211" y="1352414"/>
            <a:ext cx="11911577" cy="480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2108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1706C-BE27-46FB-67D4-DC129D4B8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">
            <a:extLst>
              <a:ext uri="{FF2B5EF4-FFF2-40B4-BE49-F238E27FC236}">
                <a16:creationId xmlns:a16="http://schemas.microsoft.com/office/drawing/2014/main" id="{9394A2B0-9273-7DA9-C196-FC45DEC8D886}"/>
              </a:ext>
            </a:extLst>
          </p:cNvPr>
          <p:cNvSpPr/>
          <p:nvPr/>
        </p:nvSpPr>
        <p:spPr>
          <a:xfrm>
            <a:off x="410069" y="550506"/>
            <a:ext cx="11645147" cy="6228470"/>
          </a:xfrm>
          <a:prstGeom prst="roundRect">
            <a:avLst>
              <a:gd name="adj" fmla="val 5556"/>
            </a:avLst>
          </a:prstGeom>
          <a:solidFill>
            <a:srgbClr val="FFFFFF"/>
          </a:solidFill>
          <a:ln w="12700">
            <a:solidFill>
              <a:srgbClr val="AAAAAA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7348F119-4578-3510-7298-E6434F2A7023}"/>
              </a:ext>
            </a:extLst>
          </p:cNvPr>
          <p:cNvSpPr/>
          <p:nvPr/>
        </p:nvSpPr>
        <p:spPr>
          <a:xfrm>
            <a:off x="228601" y="1866"/>
            <a:ext cx="822960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Results</a:t>
            </a: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6EE53512-675C-3AD1-29E9-60D48525D46F}"/>
              </a:ext>
            </a:extLst>
          </p:cNvPr>
          <p:cNvSpPr/>
          <p:nvPr/>
        </p:nvSpPr>
        <p:spPr>
          <a:xfrm>
            <a:off x="1593869" y="1226101"/>
            <a:ext cx="8950060" cy="212889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dirty="0">
                <a:latin typeface="Calibri"/>
                <a:ea typeface="Calibri"/>
                <a:cs typeface="Calibri"/>
              </a:rPr>
              <a:t>• Task completion rate improved 1.7 times and confirmation questions became unnecessary.</a:t>
            </a:r>
          </a:p>
          <a:p>
            <a:endParaRPr lang="ja-JP" sz="2400" dirty="0">
              <a:latin typeface="Calibri"/>
              <a:ea typeface="Calibri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• Personalization became possible based on user attributes and history.</a:t>
            </a:r>
            <a:endParaRPr lang="ja-JP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8" name="グラフィックス 7" descr="バッジ: チェックマーク 1 単色塗りつぶし">
            <a:extLst>
              <a:ext uri="{FF2B5EF4-FFF2-40B4-BE49-F238E27FC236}">
                <a16:creationId xmlns:a16="http://schemas.microsoft.com/office/drawing/2014/main" id="{72007FCA-5D4E-29F0-09DE-9EB0EF02C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354" y="640027"/>
            <a:ext cx="698678" cy="698678"/>
          </a:xfrm>
          <a:prstGeom prst="rect">
            <a:avLst/>
          </a:prstGeom>
        </p:spPr>
      </p:pic>
      <p:pic>
        <p:nvPicPr>
          <p:cNvPr id="2" name="図 1" descr="ダイアグラム&#10;&#10;AI 生成コンテンツは間違っている可能性があります。">
            <a:extLst>
              <a:ext uri="{FF2B5EF4-FFF2-40B4-BE49-F238E27FC236}">
                <a16:creationId xmlns:a16="http://schemas.microsoft.com/office/drawing/2014/main" id="{9E5AE419-D6CD-F08E-17D8-365A65276B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75" r="6667" b="-395"/>
          <a:stretch>
            <a:fillRect/>
          </a:stretch>
        </p:blipFill>
        <p:spPr>
          <a:xfrm>
            <a:off x="5870631" y="3486809"/>
            <a:ext cx="4498967" cy="3104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42632DF-F523-1A41-EDA3-7D2FEBF0417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650" t="5375" r="-82" b="7750"/>
          <a:stretch>
            <a:fillRect/>
          </a:stretch>
        </p:blipFill>
        <p:spPr>
          <a:xfrm>
            <a:off x="759408" y="3503001"/>
            <a:ext cx="3038760" cy="3204876"/>
          </a:xfrm>
          <a:prstGeom prst="rect">
            <a:avLst/>
          </a:prstGeom>
        </p:spPr>
      </p:pic>
      <p:sp>
        <p:nvSpPr>
          <p:cNvPr id="11" name="テキスト ボックス 2">
            <a:extLst>
              <a:ext uri="{FF2B5EF4-FFF2-40B4-BE49-F238E27FC236}">
                <a16:creationId xmlns:a16="http://schemas.microsoft.com/office/drawing/2014/main" id="{0B9FA17E-AF66-CAD8-0152-EE1053F43A28}"/>
              </a:ext>
            </a:extLst>
          </p:cNvPr>
          <p:cNvSpPr txBox="1"/>
          <p:nvPr/>
        </p:nvSpPr>
        <p:spPr>
          <a:xfrm>
            <a:off x="11577856" y="-680"/>
            <a:ext cx="61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23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60247B-AE87-73F1-4FC2-C00E866B22F6}"/>
              </a:ext>
            </a:extLst>
          </p:cNvPr>
          <p:cNvSpPr txBox="1"/>
          <p:nvPr/>
        </p:nvSpPr>
        <p:spPr>
          <a:xfrm>
            <a:off x="1247034" y="729814"/>
            <a:ext cx="4821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Calibri"/>
                <a:ea typeface="Calibri"/>
                <a:cs typeface="Calibri"/>
              </a:rPr>
              <a:t>Effects of the Memory Mechanism</a:t>
            </a:r>
            <a:endParaRPr lang="en-US" altLang="ja-JP" sz="2400" b="1" dirty="0">
              <a:latin typeface="Calibri"/>
              <a:ea typeface="メイリオ"/>
              <a:cs typeface="Calibri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1474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173F0-8A59-9DBD-7EB2-E893EC19F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">
            <a:extLst>
              <a:ext uri="{FF2B5EF4-FFF2-40B4-BE49-F238E27FC236}">
                <a16:creationId xmlns:a16="http://schemas.microsoft.com/office/drawing/2014/main" id="{9BE753B9-2E27-0450-D86E-7A8B71382084}"/>
              </a:ext>
            </a:extLst>
          </p:cNvPr>
          <p:cNvSpPr/>
          <p:nvPr/>
        </p:nvSpPr>
        <p:spPr>
          <a:xfrm>
            <a:off x="465356" y="550506"/>
            <a:ext cx="11094305" cy="6160701"/>
          </a:xfrm>
          <a:prstGeom prst="roundRect">
            <a:avLst>
              <a:gd name="adj" fmla="val 5556"/>
            </a:avLst>
          </a:prstGeom>
          <a:solidFill>
            <a:srgbClr val="FFFFFF"/>
          </a:solidFill>
          <a:ln w="12700">
            <a:solidFill>
              <a:srgbClr val="AAAAAA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44CB4F41-2468-9645-C0AD-7BC143DE6595}"/>
              </a:ext>
            </a:extLst>
          </p:cNvPr>
          <p:cNvSpPr/>
          <p:nvPr/>
        </p:nvSpPr>
        <p:spPr>
          <a:xfrm>
            <a:off x="228601" y="1866"/>
            <a:ext cx="822960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Challenges</a:t>
            </a: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7CF40A0B-31F2-886E-4478-456006291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08" y="634978"/>
            <a:ext cx="548638" cy="548638"/>
          </a:xfrm>
          <a:prstGeom prst="rect">
            <a:avLst/>
          </a:prstGeom>
        </p:spPr>
      </p:pic>
      <p:sp>
        <p:nvSpPr>
          <p:cNvPr id="7" name="Text 2">
            <a:extLst>
              <a:ext uri="{FF2B5EF4-FFF2-40B4-BE49-F238E27FC236}">
                <a16:creationId xmlns:a16="http://schemas.microsoft.com/office/drawing/2014/main" id="{0DDC906F-70C2-6D9F-EEA6-24F1FD8A7B11}"/>
              </a:ext>
            </a:extLst>
          </p:cNvPr>
          <p:cNvSpPr/>
          <p:nvPr/>
        </p:nvSpPr>
        <p:spPr>
          <a:xfrm>
            <a:off x="5580935" y="555788"/>
            <a:ext cx="5978725" cy="324003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dirty="0">
                <a:latin typeface="Calibri"/>
                <a:ea typeface="Calibri"/>
                <a:cs typeface="Calibri"/>
              </a:rPr>
              <a:t>• Errors in time perception remain due to the knowledge cutoff of the LLM.</a:t>
            </a:r>
          </a:p>
          <a:p>
            <a:endParaRPr lang="ja-JP" sz="2400" dirty="0">
              <a:latin typeface="Calibri"/>
              <a:ea typeface="Calibri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• Introducing multimodal models and real‑time RAG is a future challenge.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CD4323D-006E-2A5D-65EA-AE4BA737D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81" y="2155683"/>
            <a:ext cx="5080922" cy="3421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 descr="グラフィカル ユーザー インターフェイス, アプリケーション&#10;&#10;AI 生成コンテンツは間違っている可能性があります。">
            <a:extLst>
              <a:ext uri="{FF2B5EF4-FFF2-40B4-BE49-F238E27FC236}">
                <a16:creationId xmlns:a16="http://schemas.microsoft.com/office/drawing/2014/main" id="{0AC31688-FB69-FB46-DF5E-DB3F964020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58" t="11215" r="1670" b="11838"/>
          <a:stretch>
            <a:fillRect/>
          </a:stretch>
        </p:blipFill>
        <p:spPr>
          <a:xfrm>
            <a:off x="5858573" y="3429000"/>
            <a:ext cx="5114023" cy="2784866"/>
          </a:xfrm>
          <a:prstGeom prst="rect">
            <a:avLst/>
          </a:prstGeom>
        </p:spPr>
      </p:pic>
      <p:sp>
        <p:nvSpPr>
          <p:cNvPr id="13" name="テキスト ボックス 2">
            <a:extLst>
              <a:ext uri="{FF2B5EF4-FFF2-40B4-BE49-F238E27FC236}">
                <a16:creationId xmlns:a16="http://schemas.microsoft.com/office/drawing/2014/main" id="{2112BB0B-1830-231A-BFB5-3974204F89C1}"/>
              </a:ext>
            </a:extLst>
          </p:cNvPr>
          <p:cNvSpPr txBox="1"/>
          <p:nvPr/>
        </p:nvSpPr>
        <p:spPr>
          <a:xfrm>
            <a:off x="11577856" y="-680"/>
            <a:ext cx="61431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24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ED9FE5-2472-BA6E-C156-FEEE4A5F6289}"/>
              </a:ext>
            </a:extLst>
          </p:cNvPr>
          <p:cNvSpPr txBox="1"/>
          <p:nvPr/>
        </p:nvSpPr>
        <p:spPr>
          <a:xfrm>
            <a:off x="1388247" y="721951"/>
            <a:ext cx="4373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Calibri"/>
                <a:ea typeface="Calibri"/>
                <a:cs typeface="Calibri"/>
              </a:rPr>
              <a:t>Remaining Challenges</a:t>
            </a:r>
            <a:endParaRPr lang="en-US" altLang="ja-JP" sz="2400" b="1" dirty="0">
              <a:latin typeface="Calibri"/>
              <a:ea typeface="メイリオ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997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0F6539EA-F90F-AF87-7650-34554C4D7120}"/>
              </a:ext>
            </a:extLst>
          </p:cNvPr>
          <p:cNvSpPr/>
          <p:nvPr/>
        </p:nvSpPr>
        <p:spPr>
          <a:xfrm>
            <a:off x="374573" y="-1102"/>
            <a:ext cx="822960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System Overview</a:t>
            </a:r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6AE38535-6F6C-EB0F-5A6A-A8D793599FB7}"/>
              </a:ext>
            </a:extLst>
          </p:cNvPr>
          <p:cNvSpPr/>
          <p:nvPr/>
        </p:nvSpPr>
        <p:spPr>
          <a:xfrm>
            <a:off x="6271330" y="667120"/>
            <a:ext cx="5140665" cy="6085250"/>
          </a:xfrm>
          <a:prstGeom prst="roundRect">
            <a:avLst>
              <a:gd name="adj" fmla="val 3030"/>
            </a:avLst>
          </a:prstGeom>
          <a:solidFill>
            <a:srgbClr val="FFFFFF"/>
          </a:solidFill>
          <a:ln w="12700">
            <a:solidFill>
              <a:srgbClr val="AAAAAA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id="{B77B8D29-BA15-5BF1-7F5C-F537D080C661}"/>
              </a:ext>
            </a:extLst>
          </p:cNvPr>
          <p:cNvSpPr/>
          <p:nvPr/>
        </p:nvSpPr>
        <p:spPr>
          <a:xfrm>
            <a:off x="450995" y="628253"/>
            <a:ext cx="5289833" cy="6091710"/>
          </a:xfrm>
          <a:prstGeom prst="roundRect">
            <a:avLst>
              <a:gd name="adj" fmla="val 3030"/>
            </a:avLst>
          </a:prstGeom>
          <a:solidFill>
            <a:srgbClr val="FFFFFF"/>
          </a:solidFill>
          <a:ln w="12700">
            <a:solidFill>
              <a:srgbClr val="AAAAAA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ED24FC33-316C-F27A-96D1-C43787E3CBF1}"/>
              </a:ext>
            </a:extLst>
          </p:cNvPr>
          <p:cNvSpPr/>
          <p:nvPr/>
        </p:nvSpPr>
        <p:spPr>
          <a:xfrm>
            <a:off x="1200943" y="1556954"/>
            <a:ext cx="4098621" cy="266274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 dirty="0">
                <a:latin typeface="Calibri"/>
                <a:ea typeface="Calibri"/>
                <a:cs typeface="Calibri"/>
              </a:rPr>
              <a:t>Orchestrator</a:t>
            </a:r>
            <a:endParaRPr lang="ja-JP" altLang="en-US" sz="2400" dirty="0">
              <a:latin typeface="Calibri"/>
              <a:ea typeface="メイリオ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Maintains long‑term and short‑term memory and supplements context</a:t>
            </a:r>
          </a:p>
          <a:p>
            <a:r>
              <a:rPr sz="2400" dirty="0">
                <a:latin typeface="Calibri"/>
                <a:ea typeface="Calibri"/>
                <a:cs typeface="Calibri"/>
              </a:rPr>
              <a:t>Decomposes ambiguous utterances into concrete tasks</a:t>
            </a: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FF1AA046-48EB-0DD1-BD91-4EAB9B4615D0}"/>
              </a:ext>
            </a:extLst>
          </p:cNvPr>
          <p:cNvSpPr/>
          <p:nvPr/>
        </p:nvSpPr>
        <p:spPr>
          <a:xfrm>
            <a:off x="1201402" y="4220927"/>
            <a:ext cx="4091817" cy="21537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>
                <a:latin typeface="Calibri"/>
                <a:ea typeface="Calibri"/>
                <a:cs typeface="Calibri"/>
              </a:rPr>
              <a:t>Model Context Protocol (</a:t>
            </a:r>
            <a:r>
              <a:rPr sz="2400" b="1">
                <a:solidFill>
                  <a:schemeClr val="accent4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MCP</a:t>
            </a:r>
            <a:r>
              <a:rPr sz="2400" b="1">
                <a:latin typeface="Calibri"/>
                <a:ea typeface="Calibri"/>
                <a:cs typeface="Calibri"/>
              </a:rPr>
              <a:t>)</a:t>
            </a:r>
            <a:endParaRPr lang="ja-JP" altLang="en-US" sz="2400" b="1">
              <a:latin typeface="Calibri"/>
              <a:ea typeface="メイリオ"/>
              <a:cs typeface="Calibri"/>
            </a:endParaRPr>
          </a:p>
          <a:p>
            <a:r>
              <a:rPr sz="2400">
                <a:latin typeface="Calibri"/>
                <a:ea typeface="Calibri"/>
                <a:cs typeface="Calibri"/>
              </a:rPr>
              <a:t>Standardizes functionalities and connects heterogeneous agents in an extensible manner</a:t>
            </a: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DC1EB7FA-802C-97FF-7694-A3DDE42388EF}"/>
              </a:ext>
            </a:extLst>
          </p:cNvPr>
          <p:cNvSpPr/>
          <p:nvPr/>
        </p:nvSpPr>
        <p:spPr>
          <a:xfrm>
            <a:off x="7604787" y="1355698"/>
            <a:ext cx="2863646" cy="13053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>
                <a:latin typeface="Calibri"/>
                <a:ea typeface="Calibri"/>
                <a:cs typeface="Calibri"/>
              </a:rPr>
              <a:t>Browser Agent</a:t>
            </a:r>
            <a:endParaRPr lang="ja-JP" altLang="en-US" sz="2400" b="1">
              <a:latin typeface="Calibri"/>
              <a:ea typeface="メイリオ"/>
              <a:cs typeface="Calibri"/>
            </a:endParaRPr>
          </a:p>
          <a:p>
            <a:r>
              <a:rPr sz="2400" dirty="0">
                <a:latin typeface="Calibri"/>
                <a:ea typeface="Calibri"/>
                <a:cs typeface="Calibri"/>
              </a:rPr>
              <a:t>Web operations &amp; information </a:t>
            </a:r>
            <a:r>
              <a:rPr lang="af-ZA" sz="2400" dirty="0" err="1">
                <a:latin typeface="Calibri"/>
                <a:ea typeface="Calibri"/>
                <a:cs typeface="Calibri"/>
              </a:rPr>
              <a:t>search</a:t>
            </a:r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13768318-2C0E-FE49-4777-BA5D30216571}"/>
              </a:ext>
            </a:extLst>
          </p:cNvPr>
          <p:cNvSpPr/>
          <p:nvPr/>
        </p:nvSpPr>
        <p:spPr>
          <a:xfrm>
            <a:off x="7604787" y="2804848"/>
            <a:ext cx="3615082" cy="99540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/>
              <a:t>I</a:t>
            </a:r>
            <a:r>
              <a:rPr sz="2400" b="1">
                <a:latin typeface="Calibri"/>
                <a:ea typeface="Calibri"/>
                <a:cs typeface="Calibri"/>
              </a:rPr>
              <a:t>oT Agent</a:t>
            </a:r>
            <a:endParaRPr lang="ja-JP" altLang="en-US" sz="2400">
              <a:latin typeface="Calibri"/>
              <a:ea typeface="メイリオ"/>
              <a:cs typeface="Calibri"/>
            </a:endParaRPr>
          </a:p>
          <a:p>
            <a:r>
              <a:rPr sz="2400">
                <a:latin typeface="Calibri"/>
                <a:ea typeface="Calibri"/>
                <a:cs typeface="Calibri"/>
              </a:rPr>
              <a:t>Device control &amp; sensors</a:t>
            </a:r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4DA3815A-24E6-57C2-9DBF-493405E24BCC}"/>
              </a:ext>
            </a:extLst>
          </p:cNvPr>
          <p:cNvSpPr/>
          <p:nvPr/>
        </p:nvSpPr>
        <p:spPr>
          <a:xfrm>
            <a:off x="7603701" y="4082078"/>
            <a:ext cx="3909782" cy="12149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>
                <a:latin typeface="Calibri"/>
                <a:ea typeface="Calibri"/>
                <a:cs typeface="Calibri"/>
              </a:rPr>
              <a:t>Lifestyle Agent</a:t>
            </a:r>
            <a:endParaRPr lang="ja-JP" altLang="en-US" sz="2400" b="1">
              <a:latin typeface="Calibri"/>
              <a:ea typeface="メイリオ"/>
              <a:cs typeface="Calibri"/>
            </a:endParaRPr>
          </a:p>
          <a:p>
            <a:r>
              <a:rPr sz="2400">
                <a:latin typeface="Calibri"/>
                <a:ea typeface="Calibri"/>
                <a:cs typeface="Calibri"/>
              </a:rPr>
              <a:t>Knowledge search &amp; recommendations</a:t>
            </a:r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27C7296C-DC17-F57A-FFAA-4CE65762B3A6}"/>
              </a:ext>
            </a:extLst>
          </p:cNvPr>
          <p:cNvSpPr/>
          <p:nvPr/>
        </p:nvSpPr>
        <p:spPr>
          <a:xfrm>
            <a:off x="7607120" y="5529285"/>
            <a:ext cx="3234861" cy="8275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1">
                <a:latin typeface="Calibri"/>
                <a:ea typeface="Calibri"/>
                <a:cs typeface="Calibri"/>
              </a:rPr>
              <a:t>Scheduler Agent</a:t>
            </a:r>
            <a:endParaRPr lang="ja-JP" altLang="en-US" sz="2400" b="1">
              <a:latin typeface="Calibri"/>
              <a:ea typeface="メイリオ"/>
              <a:cs typeface="Calibri"/>
            </a:endParaRPr>
          </a:p>
          <a:p>
            <a:r>
              <a:rPr sz="2400">
                <a:latin typeface="Calibri"/>
                <a:ea typeface="Calibri"/>
                <a:cs typeface="Calibri"/>
              </a:rPr>
              <a:t>Scheduling &amp; reminders</a:t>
            </a:r>
          </a:p>
        </p:txBody>
      </p:sp>
      <p:sp>
        <p:nvSpPr>
          <p:cNvPr id="15" name="テキスト ボックス 18">
            <a:extLst>
              <a:ext uri="{FF2B5EF4-FFF2-40B4-BE49-F238E27FC236}">
                <a16:creationId xmlns:a16="http://schemas.microsoft.com/office/drawing/2014/main" id="{54785EFA-FEA2-3D2F-EC24-048ADE6D163F}"/>
              </a:ext>
            </a:extLst>
          </p:cNvPr>
          <p:cNvSpPr txBox="1"/>
          <p:nvPr/>
        </p:nvSpPr>
        <p:spPr>
          <a:xfrm>
            <a:off x="6506054" y="788655"/>
            <a:ext cx="233560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f-ZA" sz="2800" b="1" dirty="0">
                <a:latin typeface="Calibri"/>
                <a:ea typeface="Calibri"/>
                <a:cs typeface="Calibri"/>
              </a:rPr>
              <a:t>Expert Agents</a:t>
            </a:r>
            <a:endParaRPr lang="ja-JP" altLang="en-US" sz="2800" dirty="0">
              <a:latin typeface="Calibri"/>
              <a:cs typeface="Calibri"/>
            </a:endParaRPr>
          </a:p>
        </p:txBody>
      </p:sp>
      <p:sp>
        <p:nvSpPr>
          <p:cNvPr id="16" name="テキスト ボックス 19">
            <a:extLst>
              <a:ext uri="{FF2B5EF4-FFF2-40B4-BE49-F238E27FC236}">
                <a16:creationId xmlns:a16="http://schemas.microsoft.com/office/drawing/2014/main" id="{6EA9AAC0-62FF-C038-8B80-E162E61E03E3}"/>
              </a:ext>
            </a:extLst>
          </p:cNvPr>
          <p:cNvSpPr txBox="1"/>
          <p:nvPr/>
        </p:nvSpPr>
        <p:spPr>
          <a:xfrm>
            <a:off x="603500" y="759431"/>
            <a:ext cx="427106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Central mechanism</a:t>
            </a:r>
          </a:p>
        </p:txBody>
      </p:sp>
      <p:pic>
        <p:nvPicPr>
          <p:cNvPr id="17" name="グラフィックス 20" descr="頭の中の脳 単色塗りつぶし">
            <a:extLst>
              <a:ext uri="{FF2B5EF4-FFF2-40B4-BE49-F238E27FC236}">
                <a16:creationId xmlns:a16="http://schemas.microsoft.com/office/drawing/2014/main" id="{772F5C17-8E72-0FFA-70D1-C0363FEEA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075" y="1711476"/>
            <a:ext cx="565902" cy="565902"/>
          </a:xfrm>
          <a:prstGeom prst="rect">
            <a:avLst/>
          </a:prstGeom>
        </p:spPr>
      </p:pic>
      <p:pic>
        <p:nvPicPr>
          <p:cNvPr id="18" name="グラフィックス 22" descr="シャッフル 単色塗りつぶし">
            <a:extLst>
              <a:ext uri="{FF2B5EF4-FFF2-40B4-BE49-F238E27FC236}">
                <a16:creationId xmlns:a16="http://schemas.microsoft.com/office/drawing/2014/main" id="{F71E71FE-041F-0700-58F4-134D00531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4037" y="4439718"/>
            <a:ext cx="498984" cy="498984"/>
          </a:xfrm>
          <a:prstGeom prst="rect">
            <a:avLst/>
          </a:prstGeom>
        </p:spPr>
      </p:pic>
      <p:pic>
        <p:nvPicPr>
          <p:cNvPr id="19" name="グラフィックス 24" descr="インターネット 単色塗りつぶし">
            <a:extLst>
              <a:ext uri="{FF2B5EF4-FFF2-40B4-BE49-F238E27FC236}">
                <a16:creationId xmlns:a16="http://schemas.microsoft.com/office/drawing/2014/main" id="{09155784-BEC6-4715-E422-EC539F374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95638" y="1447111"/>
            <a:ext cx="669532" cy="669532"/>
          </a:xfrm>
          <a:prstGeom prst="rect">
            <a:avLst/>
          </a:prstGeom>
        </p:spPr>
      </p:pic>
      <p:pic>
        <p:nvPicPr>
          <p:cNvPr id="20" name="グラフィックス 26" descr="プロセッサ 単色塗りつぶし">
            <a:extLst>
              <a:ext uri="{FF2B5EF4-FFF2-40B4-BE49-F238E27FC236}">
                <a16:creationId xmlns:a16="http://schemas.microsoft.com/office/drawing/2014/main" id="{1730E150-1427-41E0-99A8-669C4671A2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93822" y="3012551"/>
            <a:ext cx="567708" cy="567708"/>
          </a:xfrm>
          <a:prstGeom prst="rect">
            <a:avLst/>
          </a:prstGeom>
        </p:spPr>
      </p:pic>
      <p:pic>
        <p:nvPicPr>
          <p:cNvPr id="21" name="グラフィックス 28" descr="開いた本 枠線">
            <a:extLst>
              <a:ext uri="{FF2B5EF4-FFF2-40B4-BE49-F238E27FC236}">
                <a16:creationId xmlns:a16="http://schemas.microsoft.com/office/drawing/2014/main" id="{B49DB66E-CED9-AD87-8A77-E849A17D9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97793" y="4112540"/>
            <a:ext cx="677544" cy="677544"/>
          </a:xfrm>
          <a:prstGeom prst="rect">
            <a:avLst/>
          </a:prstGeom>
        </p:spPr>
      </p:pic>
      <p:pic>
        <p:nvPicPr>
          <p:cNvPr id="22" name="グラフィックス 32" descr="日毎カレンダー 単色塗りつぶし">
            <a:extLst>
              <a:ext uri="{FF2B5EF4-FFF2-40B4-BE49-F238E27FC236}">
                <a16:creationId xmlns:a16="http://schemas.microsoft.com/office/drawing/2014/main" id="{D1619861-7F38-7C17-4CAB-466D0BD5E5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24168" y="5532134"/>
            <a:ext cx="645792" cy="64579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23F2A9C-B079-A2F6-F1BE-7C1B20C5E4B9}"/>
              </a:ext>
            </a:extLst>
          </p:cNvPr>
          <p:cNvSpPr txBox="1"/>
          <p:nvPr/>
        </p:nvSpPr>
        <p:spPr>
          <a:xfrm>
            <a:off x="11838539" y="-680"/>
            <a:ext cx="35363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78797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C5317-82C6-A56E-40B1-4D0D6A1FC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BD170F9-B5A8-65E1-C53D-032A2EF6824E}"/>
              </a:ext>
            </a:extLst>
          </p:cNvPr>
          <p:cNvSpPr/>
          <p:nvPr/>
        </p:nvSpPr>
        <p:spPr>
          <a:xfrm>
            <a:off x="234587" y="-1900"/>
            <a:ext cx="822960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Architecture and Memory Mechanism</a:t>
            </a:r>
          </a:p>
        </p:txBody>
      </p:sp>
      <p:sp>
        <p:nvSpPr>
          <p:cNvPr id="6" name="テキスト ボックス 2">
            <a:extLst>
              <a:ext uri="{FF2B5EF4-FFF2-40B4-BE49-F238E27FC236}">
                <a16:creationId xmlns:a16="http://schemas.microsoft.com/office/drawing/2014/main" id="{C030148B-BB5A-D6FE-0A89-0E0913BA61F0}"/>
              </a:ext>
            </a:extLst>
          </p:cNvPr>
          <p:cNvSpPr txBox="1"/>
          <p:nvPr/>
        </p:nvSpPr>
        <p:spPr>
          <a:xfrm>
            <a:off x="11796822" y="-680"/>
            <a:ext cx="39534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3</a:t>
            </a:r>
          </a:p>
        </p:txBody>
      </p:sp>
      <p:pic>
        <p:nvPicPr>
          <p:cNvPr id="5" name="図 4" descr="The diagram illustrates a flowchart of a customer's journey through various Amazon services, including Prime Reading, Amazon Music, and special offers like '30 Days Free' for 'Akuma' manga.&#10;&#10;AI 生成コンテンツは誤りを含む可能性があります。">
            <a:extLst>
              <a:ext uri="{FF2B5EF4-FFF2-40B4-BE49-F238E27FC236}">
                <a16:creationId xmlns:a16="http://schemas.microsoft.com/office/drawing/2014/main" id="{2BE0246D-CBC4-6ED4-F1DB-471E54191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10667" r="5229" b="2316"/>
          <a:stretch>
            <a:fillRect/>
          </a:stretch>
        </p:blipFill>
        <p:spPr>
          <a:xfrm>
            <a:off x="1461436" y="673768"/>
            <a:ext cx="9269128" cy="5967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5782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BDD9F-3464-2C3B-359C-7896DD23C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">
            <a:extLst>
              <a:ext uri="{FF2B5EF4-FFF2-40B4-BE49-F238E27FC236}">
                <a16:creationId xmlns:a16="http://schemas.microsoft.com/office/drawing/2014/main" id="{705204A1-28DD-8FBF-26EB-6672849673F7}"/>
              </a:ext>
            </a:extLst>
          </p:cNvPr>
          <p:cNvSpPr/>
          <p:nvPr/>
        </p:nvSpPr>
        <p:spPr>
          <a:xfrm>
            <a:off x="454538" y="167774"/>
            <a:ext cx="5393411" cy="6530442"/>
          </a:xfrm>
          <a:prstGeom prst="roundRect">
            <a:avLst>
              <a:gd name="adj" fmla="val 5556"/>
            </a:avLst>
          </a:prstGeom>
          <a:solidFill>
            <a:srgbClr val="FFFFFF"/>
          </a:solidFill>
          <a:ln w="12700">
            <a:solidFill>
              <a:srgbClr val="AAAAAA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D29D81E2-61F9-401B-25EC-A49FE340587C}"/>
              </a:ext>
            </a:extLst>
          </p:cNvPr>
          <p:cNvSpPr/>
          <p:nvPr/>
        </p:nvSpPr>
        <p:spPr>
          <a:xfrm>
            <a:off x="1398127" y="468784"/>
            <a:ext cx="2512533" cy="42413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f-ZA" sz="2800" b="1" dirty="0" err="1">
                <a:latin typeface="Calibri"/>
                <a:ea typeface="Calibri"/>
                <a:cs typeface="Calibri"/>
              </a:rPr>
              <a:t>Life</a:t>
            </a:r>
            <a:r>
              <a:rPr lang="af-ZA" sz="2800" b="1" dirty="0">
                <a:latin typeface="Calibri"/>
                <a:ea typeface="Calibri"/>
                <a:cs typeface="Calibri"/>
              </a:rPr>
              <a:t>-Style</a:t>
            </a:r>
            <a:r>
              <a:rPr sz="2800" b="1" dirty="0">
                <a:latin typeface="Calibri"/>
                <a:ea typeface="Calibri"/>
                <a:cs typeface="Calibri"/>
              </a:rPr>
              <a:t> Agent</a:t>
            </a:r>
            <a:endParaRPr lang="ja-JP" altLang="en-US" sz="2800" b="1" dirty="0">
              <a:latin typeface="Calibri"/>
              <a:ea typeface="メイリオ"/>
              <a:cs typeface="Calibri"/>
            </a:endParaRPr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3F6D64C8-80EE-A665-6E46-6A4B1E32F105}"/>
              </a:ext>
            </a:extLst>
          </p:cNvPr>
          <p:cNvSpPr/>
          <p:nvPr/>
        </p:nvSpPr>
        <p:spPr>
          <a:xfrm>
            <a:off x="6146453" y="167775"/>
            <a:ext cx="5393411" cy="6530441"/>
          </a:xfrm>
          <a:prstGeom prst="roundRect">
            <a:avLst>
              <a:gd name="adj" fmla="val 5556"/>
            </a:avLst>
          </a:prstGeom>
          <a:solidFill>
            <a:srgbClr val="FFFFFF"/>
          </a:solidFill>
          <a:ln w="12700">
            <a:solidFill>
              <a:srgbClr val="AAAAAA"/>
            </a:solidFill>
            <a:prstDash val="solid"/>
          </a:ln>
        </p:spPr>
        <p:txBody>
          <a:bodyPr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95BAC431-2FA7-19FF-C0A9-96ECFB615FA7}"/>
              </a:ext>
            </a:extLst>
          </p:cNvPr>
          <p:cNvSpPr/>
          <p:nvPr/>
        </p:nvSpPr>
        <p:spPr>
          <a:xfrm>
            <a:off x="7236241" y="416610"/>
            <a:ext cx="3474720" cy="54241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800" b="1" dirty="0">
                <a:latin typeface="Calibri"/>
                <a:ea typeface="Calibri"/>
                <a:cs typeface="Calibri"/>
              </a:rPr>
              <a:t>Scheduler Agent</a:t>
            </a:r>
            <a:endParaRPr lang="ja-JP" altLang="en-US" sz="28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10" name="テキスト ボックス 14">
            <a:extLst>
              <a:ext uri="{FF2B5EF4-FFF2-40B4-BE49-F238E27FC236}">
                <a16:creationId xmlns:a16="http://schemas.microsoft.com/office/drawing/2014/main" id="{D0EE63FC-B6B5-4DE1-3C94-E647C92F1B22}"/>
              </a:ext>
            </a:extLst>
          </p:cNvPr>
          <p:cNvSpPr txBox="1"/>
          <p:nvPr/>
        </p:nvSpPr>
        <p:spPr>
          <a:xfrm>
            <a:off x="793397" y="1262659"/>
            <a:ext cx="4967538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latin typeface="Calibri"/>
                <a:ea typeface="+mn-lt"/>
                <a:cs typeface="+mn-lt"/>
              </a:rPr>
              <a:t>FAISS(</a:t>
            </a:r>
            <a:r>
              <a:rPr lang="en-US" sz="2400" b="1" dirty="0">
                <a:latin typeface="Calibri"/>
                <a:ea typeface="+mn-lt"/>
                <a:cs typeface="+mn-lt"/>
              </a:rPr>
              <a:t>Facebook AI Similarity Search)</a:t>
            </a:r>
            <a:endParaRPr lang="ja-JP" altLang="en-US" b="1">
              <a:latin typeface="Calibri"/>
              <a:ea typeface="メイリオ" panose="020B0604030504040204" pitchFamily="34" charset="-128"/>
              <a:cs typeface="Calibri"/>
            </a:endParaRPr>
          </a:p>
          <a:p>
            <a:r>
              <a:rPr lang="en-US" altLang="ja-JP" sz="2400" dirty="0">
                <a:latin typeface="Calibri"/>
                <a:ea typeface="+mn-lt"/>
                <a:cs typeface="+mn-lt"/>
              </a:rPr>
              <a:t>Local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vector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store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for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fast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similarity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search</a:t>
            </a:r>
            <a:endParaRPr lang="ja-JP" altLang="en-US">
              <a:latin typeface="Calibri"/>
              <a:ea typeface="メイリオ"/>
              <a:cs typeface="Calibri"/>
            </a:endParaRPr>
          </a:p>
          <a:p>
            <a:pPr>
              <a:buFont typeface="Arial"/>
            </a:pPr>
            <a:endParaRPr lang="en-US" altLang="ja-JP" sz="2400" dirty="0">
              <a:latin typeface="Calibri"/>
              <a:ea typeface="+mn-lt"/>
              <a:cs typeface="+mn-lt"/>
            </a:endParaRPr>
          </a:p>
          <a:p>
            <a:r>
              <a:rPr lang="en-US" altLang="ja-JP" sz="2400" b="1" dirty="0">
                <a:latin typeface="Calibri"/>
                <a:ea typeface="+mn-lt"/>
                <a:cs typeface="+mn-lt"/>
              </a:rPr>
              <a:t>Embeddings</a:t>
            </a:r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altLang="ja-JP" sz="2400" i="1" dirty="0">
                <a:latin typeface="Calibri"/>
                <a:ea typeface="+mn-lt"/>
                <a:cs typeface="+mn-lt"/>
              </a:rPr>
              <a:t>multilingual-e5-large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for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accurate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multilingual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(incl.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Japanese)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semantic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search</a:t>
            </a:r>
            <a:endParaRPr>
              <a:latin typeface="Calibri"/>
              <a:ea typeface="Calibri"/>
              <a:cs typeface="Calibri"/>
            </a:endParaRPr>
          </a:p>
          <a:p>
            <a:endParaRPr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11" name="テキスト ボックス 15">
            <a:extLst>
              <a:ext uri="{FF2B5EF4-FFF2-40B4-BE49-F238E27FC236}">
                <a16:creationId xmlns:a16="http://schemas.microsoft.com/office/drawing/2014/main" id="{E24D7741-23C1-F787-A0E8-3F625B734969}"/>
              </a:ext>
            </a:extLst>
          </p:cNvPr>
          <p:cNvSpPr txBox="1"/>
          <p:nvPr/>
        </p:nvSpPr>
        <p:spPr>
          <a:xfrm>
            <a:off x="6673223" y="1505161"/>
            <a:ext cx="4600756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latin typeface="Calibri"/>
                <a:ea typeface="+mn-lt"/>
                <a:cs typeface="+mn-lt"/>
              </a:rPr>
              <a:t>Function Calling</a:t>
            </a:r>
            <a:endParaRPr lang="ja-JP" altLang="en-US" dirty="0">
              <a:latin typeface="Calibri"/>
              <a:ea typeface="+mn-lt"/>
              <a:cs typeface="+mn-lt"/>
            </a:endParaRPr>
          </a:p>
          <a:p>
            <a:r>
              <a:rPr lang="en-US" altLang="ja-JP" sz="2400" dirty="0">
                <a:latin typeface="Calibri"/>
                <a:ea typeface="+mn-lt"/>
                <a:cs typeface="+mn-lt"/>
              </a:rPr>
              <a:t>Tools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defined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with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JSON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Schema</a:t>
            </a:r>
            <a:endParaRPr lang="ja-JP" altLang="en-US" dirty="0">
              <a:latin typeface="Calibri"/>
              <a:ea typeface="+mn-lt"/>
              <a:cs typeface="+mn-lt"/>
            </a:endParaRPr>
          </a:p>
          <a:p>
            <a:endParaRPr lang="en-US" altLang="ja-JP" sz="2400" dirty="0">
              <a:latin typeface="Calibri"/>
              <a:ea typeface="+mn-lt"/>
              <a:cs typeface="+mn-lt"/>
            </a:endParaRPr>
          </a:p>
          <a:p>
            <a:r>
              <a:rPr lang="en-US" altLang="ja-JP" sz="2400" b="1" dirty="0" err="1">
                <a:latin typeface="Calibri"/>
                <a:ea typeface="+mn-lt"/>
                <a:cs typeface="+mn-lt"/>
              </a:rPr>
              <a:t>SQLAlchemy</a:t>
            </a:r>
            <a:endParaRPr lang="ja-JP" altLang="en-US" dirty="0" err="1">
              <a:latin typeface="Calibri"/>
              <a:ea typeface="メイリオ" panose="020B0604030504040204" pitchFamily="34" charset="-128"/>
              <a:cs typeface="Calibri"/>
            </a:endParaRPr>
          </a:p>
          <a:p>
            <a:r>
              <a:rPr lang="en-US" altLang="ja-JP" sz="2400" dirty="0">
                <a:latin typeface="Calibri"/>
                <a:ea typeface="+mn-lt"/>
                <a:cs typeface="+mn-lt"/>
              </a:rPr>
              <a:t>Python-controlled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access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to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relational</a:t>
            </a:r>
            <a:r>
              <a:rPr lang="ja-JP" altLang="en-US" sz="2400" dirty="0">
                <a:latin typeface="Calibri"/>
                <a:ea typeface="+mn-lt"/>
                <a:cs typeface="+mn-lt"/>
              </a:rPr>
              <a:t> </a:t>
            </a:r>
            <a:r>
              <a:rPr lang="en-US" altLang="ja-JP" sz="2400" dirty="0">
                <a:latin typeface="Calibri"/>
                <a:ea typeface="+mn-lt"/>
                <a:cs typeface="+mn-lt"/>
              </a:rPr>
              <a:t>data</a:t>
            </a:r>
            <a:endParaRPr lang="ja-JP" dirty="0">
              <a:latin typeface="Calibri"/>
              <a:ea typeface="メイリオ"/>
              <a:cs typeface="Calibri"/>
            </a:endParaRPr>
          </a:p>
          <a:p>
            <a:endParaRPr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2" name="グラフィックス 2" descr="開いた本 枠線">
            <a:extLst>
              <a:ext uri="{FF2B5EF4-FFF2-40B4-BE49-F238E27FC236}">
                <a16:creationId xmlns:a16="http://schemas.microsoft.com/office/drawing/2014/main" id="{E69BD151-E06F-76EC-B559-526B62D96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472" y="462982"/>
            <a:ext cx="528483" cy="528483"/>
          </a:xfrm>
          <a:prstGeom prst="rect">
            <a:avLst/>
          </a:prstGeom>
        </p:spPr>
      </p:pic>
      <p:pic>
        <p:nvPicPr>
          <p:cNvPr id="13" name="グラフィックス 3" descr="日毎カレンダー 単色塗りつぶし">
            <a:extLst>
              <a:ext uri="{FF2B5EF4-FFF2-40B4-BE49-F238E27FC236}">
                <a16:creationId xmlns:a16="http://schemas.microsoft.com/office/drawing/2014/main" id="{4D220850-EE95-D7CC-A829-C4DC63C33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52352" y="416610"/>
            <a:ext cx="528483" cy="528483"/>
          </a:xfrm>
          <a:prstGeom prst="rect">
            <a:avLst/>
          </a:prstGeom>
        </p:spPr>
      </p:pic>
      <p:sp>
        <p:nvSpPr>
          <p:cNvPr id="14" name="テキスト ボックス 4">
            <a:extLst>
              <a:ext uri="{FF2B5EF4-FFF2-40B4-BE49-F238E27FC236}">
                <a16:creationId xmlns:a16="http://schemas.microsoft.com/office/drawing/2014/main" id="{C5F69465-D8BB-5D48-637C-AE987FA01413}"/>
              </a:ext>
            </a:extLst>
          </p:cNvPr>
          <p:cNvSpPr txBox="1"/>
          <p:nvPr/>
        </p:nvSpPr>
        <p:spPr>
          <a:xfrm>
            <a:off x="11838369" y="0"/>
            <a:ext cx="35363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4</a:t>
            </a:r>
          </a:p>
        </p:txBody>
      </p:sp>
      <p:pic>
        <p:nvPicPr>
          <p:cNvPr id="15" name="図 14" descr="文字が書かれているスクリーンショット&#10;&#10;AI 生成コンテンツは誤りを含む可能性があります。">
            <a:extLst>
              <a:ext uri="{FF2B5EF4-FFF2-40B4-BE49-F238E27FC236}">
                <a16:creationId xmlns:a16="http://schemas.microsoft.com/office/drawing/2014/main" id="{6F592D9A-50E3-5AC5-0785-FA748450F8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97" t="3995" r="5682" b="7520"/>
          <a:stretch>
            <a:fillRect/>
          </a:stretch>
        </p:blipFill>
        <p:spPr>
          <a:xfrm>
            <a:off x="921007" y="4184099"/>
            <a:ext cx="4263172" cy="2433959"/>
          </a:xfrm>
          <a:prstGeom prst="rect">
            <a:avLst/>
          </a:prstGeom>
        </p:spPr>
      </p:pic>
      <p:pic>
        <p:nvPicPr>
          <p:cNvPr id="16" name="図 1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CEE68944-EB06-D9AA-54C5-300B166489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330" t="15323" r="4653" b="12393"/>
          <a:stretch>
            <a:fillRect/>
          </a:stretch>
        </p:blipFill>
        <p:spPr>
          <a:xfrm>
            <a:off x="6383296" y="4341703"/>
            <a:ext cx="4804980" cy="212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29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が書かれているスクリーンショット&#10;&#10;AI 生成コンテンツは誤りを含む可能性があります。">
            <a:extLst>
              <a:ext uri="{FF2B5EF4-FFF2-40B4-BE49-F238E27FC236}">
                <a16:creationId xmlns:a16="http://schemas.microsoft.com/office/drawing/2014/main" id="{7DF96CCD-53CD-FF17-7709-E1D5550B4C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97" t="3995" r="5682" b="7520"/>
          <a:stretch>
            <a:fillRect/>
          </a:stretch>
        </p:blipFill>
        <p:spPr>
          <a:xfrm>
            <a:off x="1148138" y="797651"/>
            <a:ext cx="9897961" cy="5582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98146DD-05BA-8B31-0160-9FCD6BB29CE0}"/>
              </a:ext>
            </a:extLst>
          </p:cNvPr>
          <p:cNvSpPr txBox="1"/>
          <p:nvPr/>
        </p:nvSpPr>
        <p:spPr>
          <a:xfrm>
            <a:off x="58479" y="78016"/>
            <a:ext cx="60960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0000"/>
                </a:solidFill>
                <a:latin typeface="Calibri"/>
              </a:rPr>
              <a:t>Architecture of the </a:t>
            </a:r>
            <a:r>
              <a:rPr lang="en-US" altLang="ja-JP" sz="2800" b="1" dirty="0">
                <a:solidFill>
                  <a:srgbClr val="000000"/>
                </a:solidFill>
                <a:latin typeface="Calibri"/>
                <a:ea typeface="Calibri"/>
              </a:rPr>
              <a:t>Life-Style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Calibri"/>
              </a:rPr>
              <a:t> Agent</a:t>
            </a:r>
            <a:r>
              <a:rPr sz="2800" b="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  <a:endParaRPr lang="ja-JP" altLang="en-US" dirty="0">
              <a:ea typeface="メイリオ"/>
            </a:endParaRPr>
          </a:p>
          <a:p>
            <a:pPr algn="ctr"/>
            <a:endParaRPr lang="ja-JP" altLang="en-US" dirty="0"/>
          </a:p>
        </p:txBody>
      </p:sp>
      <p:sp>
        <p:nvSpPr>
          <p:cNvPr id="6" name="テキスト ボックス 2">
            <a:extLst>
              <a:ext uri="{FF2B5EF4-FFF2-40B4-BE49-F238E27FC236}">
                <a16:creationId xmlns:a16="http://schemas.microsoft.com/office/drawing/2014/main" id="{240CAF19-354C-9080-A325-30A1ACD195D5}"/>
              </a:ext>
            </a:extLst>
          </p:cNvPr>
          <p:cNvSpPr txBox="1"/>
          <p:nvPr/>
        </p:nvSpPr>
        <p:spPr>
          <a:xfrm>
            <a:off x="11838539" y="-680"/>
            <a:ext cx="35363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4265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D06A1-6232-A667-B29A-7EE0CA34E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The image shows a Q&amp;A chat system interface with a discussion about important considerations for NISA (National Pension System) investments.&#10;&#10;AI 生成コンテンツは誤りを含む可能性があります。">
            <a:extLst>
              <a:ext uri="{FF2B5EF4-FFF2-40B4-BE49-F238E27FC236}">
                <a16:creationId xmlns:a16="http://schemas.microsoft.com/office/drawing/2014/main" id="{23876829-0F16-A3B5-1B6D-D1C1FC10D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t="7799" r="9027" b="4365"/>
          <a:stretch>
            <a:fillRect/>
          </a:stretch>
        </p:blipFill>
        <p:spPr>
          <a:xfrm>
            <a:off x="930234" y="650990"/>
            <a:ext cx="9951522" cy="6094194"/>
          </a:xfrm>
          <a:prstGeom prst="rect">
            <a:avLst/>
          </a:prstGeom>
        </p:spPr>
      </p:pic>
      <p:sp>
        <p:nvSpPr>
          <p:cNvPr id="2" name="テキスト ボックス 2">
            <a:extLst>
              <a:ext uri="{FF2B5EF4-FFF2-40B4-BE49-F238E27FC236}">
                <a16:creationId xmlns:a16="http://schemas.microsoft.com/office/drawing/2014/main" id="{EA9AE5DA-B357-BA1A-1402-79FD1EC6537C}"/>
              </a:ext>
            </a:extLst>
          </p:cNvPr>
          <p:cNvSpPr txBox="1"/>
          <p:nvPr/>
        </p:nvSpPr>
        <p:spPr>
          <a:xfrm>
            <a:off x="220825" y="318"/>
            <a:ext cx="549884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 err="1">
                <a:latin typeface="Calibri"/>
                <a:ea typeface="メイリオ"/>
                <a:cs typeface="Calibri"/>
              </a:rPr>
              <a:t>Lify</a:t>
            </a:r>
            <a:r>
              <a:rPr lang="en-US" altLang="ja-JP" sz="2800" b="1" dirty="0">
                <a:latin typeface="Calibri"/>
                <a:ea typeface="メイリオ"/>
                <a:cs typeface="Calibri"/>
              </a:rPr>
              <a:t>-Style Agent</a:t>
            </a:r>
            <a:endParaRPr lang="ja-JP" altLang="en-US" sz="2800" b="1" dirty="0">
              <a:latin typeface="Calibri"/>
              <a:ea typeface="メイリオ"/>
              <a:cs typeface="Calibri"/>
            </a:endParaRPr>
          </a:p>
        </p:txBody>
      </p:sp>
      <p:sp>
        <p:nvSpPr>
          <p:cNvPr id="5" name="テキスト ボックス 2">
            <a:extLst>
              <a:ext uri="{FF2B5EF4-FFF2-40B4-BE49-F238E27FC236}">
                <a16:creationId xmlns:a16="http://schemas.microsoft.com/office/drawing/2014/main" id="{2DF1DF33-7E50-9808-8492-E5A542264852}"/>
              </a:ext>
            </a:extLst>
          </p:cNvPr>
          <p:cNvSpPr txBox="1"/>
          <p:nvPr/>
        </p:nvSpPr>
        <p:spPr>
          <a:xfrm>
            <a:off x="11838539" y="-680"/>
            <a:ext cx="35363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6</a:t>
            </a:r>
          </a:p>
        </p:txBody>
      </p:sp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D19EC483-A6FF-F274-774E-8AD78BD423D4}"/>
              </a:ext>
            </a:extLst>
          </p:cNvPr>
          <p:cNvSpPr/>
          <p:nvPr/>
        </p:nvSpPr>
        <p:spPr>
          <a:xfrm>
            <a:off x="7811589" y="1184365"/>
            <a:ext cx="4203765" cy="1602377"/>
          </a:xfrm>
          <a:prstGeom prst="wedgeEllipseCallout">
            <a:avLst>
              <a:gd name="adj1" fmla="val -46703"/>
              <a:gd name="adj2" fmla="val 739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I'd like some suggestions for tonight's dinner menu.</a:t>
            </a:r>
            <a:endParaRPr kumimoji="1" lang="ja-JP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07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9F94D31-6FF6-C361-1A8C-0362E30864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30" t="15323" r="4653" b="12393"/>
          <a:stretch>
            <a:fillRect/>
          </a:stretch>
        </p:blipFill>
        <p:spPr>
          <a:xfrm>
            <a:off x="753954" y="1458071"/>
            <a:ext cx="10690427" cy="4782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18198E-F45A-3CDF-D619-AB3BF9660ED7}"/>
              </a:ext>
            </a:extLst>
          </p:cNvPr>
          <p:cNvSpPr txBox="1"/>
          <p:nvPr/>
        </p:nvSpPr>
        <p:spPr>
          <a:xfrm>
            <a:off x="0" y="160420"/>
            <a:ext cx="60960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00000"/>
                </a:solidFill>
                <a:latin typeface="Calibri"/>
              </a:rPr>
              <a:t>Architecture of the </a:t>
            </a:r>
            <a:r>
              <a:rPr lang="en-US" sz="2800" b="1" dirty="0">
                <a:solidFill>
                  <a:srgbClr val="000000"/>
                </a:solidFill>
                <a:latin typeface="Calibri"/>
              </a:rPr>
              <a:t>Scheduler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Calibri"/>
              </a:rPr>
              <a:t> Agent</a:t>
            </a:r>
            <a:r>
              <a:rPr sz="2800" b="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  <a:endParaRPr lang="ja-JP" altLang="en-US" dirty="0">
              <a:ea typeface="メイリオ"/>
            </a:endParaRPr>
          </a:p>
          <a:p>
            <a:pPr algn="ctr"/>
            <a:endParaRPr lang="ja-JP" altLang="en-US" dirty="0"/>
          </a:p>
        </p:txBody>
      </p:sp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DD4151B6-40CD-B376-CECB-38F4346B7D60}"/>
              </a:ext>
            </a:extLst>
          </p:cNvPr>
          <p:cNvSpPr txBox="1"/>
          <p:nvPr/>
        </p:nvSpPr>
        <p:spPr>
          <a:xfrm>
            <a:off x="11838539" y="-680"/>
            <a:ext cx="353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/>
              <a:t>7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41530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1A601-6ECE-D88F-E3A1-634C8C4FC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The image depicts a digital calendar interface with a scheduled routine for going to the gym on Saturdays.&#10;&#10;AI 生成コンテンツは誤りを含む可能性があります。">
            <a:extLst>
              <a:ext uri="{FF2B5EF4-FFF2-40B4-BE49-F238E27FC236}">
                <a16:creationId xmlns:a16="http://schemas.microsoft.com/office/drawing/2014/main" id="{3C2B500D-0958-6769-9714-7679F9E1C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9" y="942055"/>
            <a:ext cx="11807355" cy="5826444"/>
          </a:xfrm>
          <a:prstGeom prst="rect">
            <a:avLst/>
          </a:prstGeom>
        </p:spPr>
      </p:pic>
      <p:sp>
        <p:nvSpPr>
          <p:cNvPr id="2" name="テキスト ボックス 2">
            <a:extLst>
              <a:ext uri="{FF2B5EF4-FFF2-40B4-BE49-F238E27FC236}">
                <a16:creationId xmlns:a16="http://schemas.microsoft.com/office/drawing/2014/main" id="{B3C24EBE-B82E-D117-9F78-8645383949C5}"/>
              </a:ext>
            </a:extLst>
          </p:cNvPr>
          <p:cNvSpPr txBox="1"/>
          <p:nvPr/>
        </p:nvSpPr>
        <p:spPr>
          <a:xfrm>
            <a:off x="384645" y="89501"/>
            <a:ext cx="549884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atin typeface="Calibri"/>
                <a:ea typeface="メイリオ"/>
                <a:cs typeface="Calibri"/>
              </a:rPr>
              <a:t>Scheduler Agent</a:t>
            </a:r>
            <a:endParaRPr lang="ja-JP" altLang="en-US" sz="2800" b="1" dirty="0">
              <a:latin typeface="Calibri"/>
              <a:ea typeface="メイリオ"/>
              <a:cs typeface="Calibri"/>
            </a:endParaRPr>
          </a:p>
        </p:txBody>
      </p:sp>
      <p:sp>
        <p:nvSpPr>
          <p:cNvPr id="5" name="テキスト ボックス 2">
            <a:extLst>
              <a:ext uri="{FF2B5EF4-FFF2-40B4-BE49-F238E27FC236}">
                <a16:creationId xmlns:a16="http://schemas.microsoft.com/office/drawing/2014/main" id="{A2E85F98-8E86-D9AF-1B30-BC83792D0B11}"/>
              </a:ext>
            </a:extLst>
          </p:cNvPr>
          <p:cNvSpPr txBox="1"/>
          <p:nvPr/>
        </p:nvSpPr>
        <p:spPr>
          <a:xfrm>
            <a:off x="11838539" y="-680"/>
            <a:ext cx="35363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ea typeface="メイリオ"/>
              </a:rPr>
              <a:t>8</a:t>
            </a:r>
          </a:p>
        </p:txBody>
      </p:sp>
      <p:sp>
        <p:nvSpPr>
          <p:cNvPr id="3" name="吹き出し: 円形 2">
            <a:extLst>
              <a:ext uri="{FF2B5EF4-FFF2-40B4-BE49-F238E27FC236}">
                <a16:creationId xmlns:a16="http://schemas.microsoft.com/office/drawing/2014/main" id="{93B276AC-0D1C-393C-2037-B642BDDD061E}"/>
              </a:ext>
            </a:extLst>
          </p:cNvPr>
          <p:cNvSpPr/>
          <p:nvPr/>
        </p:nvSpPr>
        <p:spPr>
          <a:xfrm>
            <a:off x="5660571" y="78980"/>
            <a:ext cx="4203765" cy="1602377"/>
          </a:xfrm>
          <a:prstGeom prst="wedgeEllipseCallout">
            <a:avLst>
              <a:gd name="adj1" fmla="val -46703"/>
              <a:gd name="adj2" fmla="val 7391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plans for dinner tonight at 8pm.</a:t>
            </a:r>
            <a:endParaRPr kumimoji="1" lang="ja-JP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5834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2490</Words>
  <Application>Microsoft Office PowerPoint</Application>
  <PresentationFormat>ワイド画面</PresentationFormat>
  <Paragraphs>272</Paragraphs>
  <Slides>25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2" baseType="lpstr">
      <vt:lpstr>メイリオ</vt:lpstr>
      <vt:lpstr>游ゴシック</vt:lpstr>
      <vt:lpstr>Arial</vt:lpstr>
      <vt:lpstr>Calibri</vt:lpstr>
      <vt:lpstr>Trebuchet MS</vt:lpstr>
      <vt:lpstr>Wingdings 3</vt:lpstr>
      <vt:lpstr>Facet</vt:lpstr>
      <vt:lpstr>Development of Cooperative  AI Agents for Improving the Efficiency of Household Tasks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s2122126 Kota Kawagoe</cp:lastModifiedBy>
  <cp:revision>572</cp:revision>
  <dcterms:created xsi:type="dcterms:W3CDTF">2026-02-04T04:28:36Z</dcterms:created>
  <dcterms:modified xsi:type="dcterms:W3CDTF">2026-02-27T00:01:01Z</dcterms:modified>
</cp:coreProperties>
</file>